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uk-UA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психолого-педагогічні підходи до організації освітнього процесу: нові ролі педагога, форми спільної діяльності, оцінювання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0865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5751487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кільної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початкової освіти                     Трофименко Ольга Анатоліївна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13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966" y="1052736"/>
            <a:ext cx="8324091" cy="136815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uk-UA" sz="3100" b="1" i="1" dirty="0" smtClean="0"/>
              <a:t>Педагогіка партнерства</a:t>
            </a:r>
            <a:r>
              <a:rPr lang="uk-UA" sz="3100" dirty="0" smtClean="0"/>
              <a:t> – </a:t>
            </a:r>
            <a:r>
              <a:rPr lang="uk-UA" sz="3100" dirty="0" smtClean="0">
                <a:solidFill>
                  <a:schemeClr val="tx2">
                    <a:lumMod val="50000"/>
                  </a:schemeClr>
                </a:solidFill>
              </a:rPr>
              <a:t>підхід, що спрямований на розвиток максимально продуктивних і здорових відносин у освітньому процесі. 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122" name="Picture 2" descr="D:\Ольга Облако\Работа\Документи Академія\ВЕРЕСЕНЬ_2020\Семінар-настуність\Картинки-презент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21" y="1988840"/>
            <a:ext cx="7127782" cy="47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6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861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5272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6035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викладач кафедри дошкільної і початкової освіти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Трофименко Ольга Анатоліївна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4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Система </a:t>
            </a:r>
            <a:r>
              <a:rPr lang="uk-UA" sz="2400" i="1" dirty="0"/>
              <a:t>освіти створюється суспільством з урахуванням соціального запиту, економічного і громадянського вектору розвитку. </a:t>
            </a:r>
            <a:endParaRPr lang="uk-UA" sz="2400" i="1" dirty="0" smtClean="0"/>
          </a:p>
          <a:p>
            <a:endParaRPr lang="uk-UA" sz="2400" i="1" dirty="0"/>
          </a:p>
          <a:p>
            <a:r>
              <a:rPr lang="uk-UA" sz="2400" i="1" dirty="0" smtClean="0"/>
              <a:t>Кінцевим </a:t>
            </a:r>
            <a:r>
              <a:rPr lang="uk-UA" sz="2400" i="1" dirty="0"/>
              <a:t>результатом освіти повинна стати освічена, грамотна людина, яка в змозі знайти собі місце під сонцем</a:t>
            </a:r>
            <a:endParaRPr lang="ru-RU" sz="2400" i="1" dirty="0"/>
          </a:p>
        </p:txBody>
      </p:sp>
      <p:pic>
        <p:nvPicPr>
          <p:cNvPr id="1027" name="Picture 3" descr="D:\Ольга Облако\Работа\Документи Академія\ВЕРЕСЕНЬ_2020\Семінар-настуність\Картинки-презент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7004"/>
            <a:ext cx="5760640" cy="3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1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відмінності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175319" cy="5145752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1"/>
                </a:solidFill>
              </a:rPr>
              <a:t>Традиційна освіта</a:t>
            </a:r>
          </a:p>
          <a:p>
            <a:endParaRPr lang="uk-UA" b="1" u="sng" dirty="0">
              <a:solidFill>
                <a:schemeClr val="tx1"/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Освіта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– це процес передання знань, формування вмінь і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навичок.</a:t>
            </a:r>
          </a:p>
          <a:p>
            <a:endParaRPr lang="uk-UA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0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Педагог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– основне джерело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інформації.</a:t>
            </a:r>
          </a:p>
          <a:p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Оцінка ЗУН за визначеними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критеріями. Авторитарний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контроль діяльності дітей.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980728"/>
            <a:ext cx="4175320" cy="5145752"/>
          </a:xfrm>
        </p:spPr>
        <p:txBody>
          <a:bodyPr>
            <a:normAutofit/>
          </a:bodyPr>
          <a:lstStyle/>
          <a:p>
            <a:r>
              <a:rPr lang="uk-UA" b="1" u="sng" dirty="0">
                <a:solidFill>
                  <a:schemeClr val="tx1"/>
                </a:solidFill>
              </a:rPr>
              <a:t>Сучасна </a:t>
            </a:r>
            <a:r>
              <a:rPr lang="uk-UA" b="1" u="sng" dirty="0" smtClean="0">
                <a:solidFill>
                  <a:schemeClr val="tx1"/>
                </a:solidFill>
              </a:rPr>
              <a:t>освіта</a:t>
            </a:r>
          </a:p>
          <a:p>
            <a:endParaRPr lang="uk-UA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Освіта – це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процес розвитку індивідуально неповторної гармонійно розвиненої особистості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Педагога  - активатор процесу саморозвитку та самовиховання дитини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/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Оцінка досягнень дитини з урахуванням динаміки досягнень особистості. </a:t>
            </a:r>
          </a:p>
          <a:p>
            <a:endParaRPr lang="ru-RU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відмінності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4175319" cy="5145752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1"/>
                </a:solidFill>
              </a:rPr>
              <a:t>Традиційна освіта</a:t>
            </a:r>
          </a:p>
          <a:p>
            <a:endParaRPr lang="uk-UA" b="1" u="sng" dirty="0">
              <a:solidFill>
                <a:schemeClr val="tx1"/>
              </a:solidFill>
            </a:endParaRP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Педагог використовує репродуктивні й пасивні методи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навчання.</a:t>
            </a:r>
          </a:p>
          <a:p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Педагог усі власні повноваження залишає за собою, а дитина знаходиться у ролі підлеглого.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980728"/>
            <a:ext cx="4175320" cy="5145752"/>
          </a:xfrm>
        </p:spPr>
        <p:txBody>
          <a:bodyPr>
            <a:normAutofit/>
          </a:bodyPr>
          <a:lstStyle/>
          <a:p>
            <a:r>
              <a:rPr lang="uk-UA" b="1" u="sng" dirty="0">
                <a:solidFill>
                  <a:schemeClr val="tx1"/>
                </a:solidFill>
              </a:rPr>
              <a:t>Сучасна </a:t>
            </a:r>
            <a:r>
              <a:rPr lang="uk-UA" b="1" u="sng" dirty="0" smtClean="0">
                <a:solidFill>
                  <a:schemeClr val="tx1"/>
                </a:solidFill>
              </a:rPr>
              <a:t>освіта</a:t>
            </a:r>
          </a:p>
          <a:p>
            <a:endParaRPr lang="uk-UA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Педагог у співпраці з дітьми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</a:rPr>
              <a:t>проєктує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 освітній процес та використовуючи здебільшого активні методи навчання.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Стосунки «дитина-педагог» ґрунтується на принципах взаємодовіри та взаємоповаги</a:t>
            </a:r>
            <a:r>
              <a:rPr lang="uk-UA" dirty="0" smtClean="0"/>
              <a:t>.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16" y="476690"/>
            <a:ext cx="8324091" cy="10081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Від школи знань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до школи </a:t>
            </a:r>
            <a:r>
              <a:rPr lang="uk-UA" dirty="0" err="1" smtClean="0">
                <a:solidFill>
                  <a:schemeClr val="bg1"/>
                </a:solidFill>
              </a:rPr>
              <a:t>компетентностей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t="28583" r="3311" b="6992"/>
          <a:stretch>
            <a:fillRect/>
          </a:stretch>
        </p:blipFill>
        <p:spPr bwMode="auto">
          <a:xfrm>
            <a:off x="4453512" y="2060848"/>
            <a:ext cx="4528718" cy="395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Картинки по запросу &quot;школа для жизн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0" y="2191910"/>
            <a:ext cx="4051156" cy="32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16" y="476690"/>
            <a:ext cx="8324091" cy="1008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Діяльнісний та ігровий підходи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D:\Ольга Облако\Работа\Документи Академія\ВЕРЕСЕНЬ_2020\Семінар-настуність\Картинки-презент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25800" cy="436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516" y="476690"/>
            <a:ext cx="8324091" cy="1008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Нова роль педагога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074" name="Picture 2" descr="D:\Ольга Облако\Работа\Документи Академія\ВЕРЕСЕНЬ_2020\Семінар-настуність\Картинки-презент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45069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uk-UA" sz="3600" b="1" i="1" dirty="0"/>
              <a:t>Фасилітатор</a:t>
            </a:r>
            <a:r>
              <a:rPr lang="uk-UA" sz="3600" i="1" dirty="0"/>
              <a:t> — людина, що забезпечує успішну групову комунікацію.</a:t>
            </a:r>
            <a:endParaRPr lang="ru-RU" sz="3600" dirty="0"/>
          </a:p>
          <a:p>
            <a:pPr>
              <a:defRPr/>
            </a:pPr>
            <a:r>
              <a:rPr lang="uk-UA" sz="3600" b="1" i="1" dirty="0"/>
              <a:t>Педагог-фасилітатор</a:t>
            </a:r>
            <a:r>
              <a:rPr lang="uk-UA" sz="3600" i="1" dirty="0"/>
              <a:t> – це педагог, основне завдання якого полягає в стимулюванні та направленні процесу самостійного пошуку інформації та спільної діяльності </a:t>
            </a:r>
            <a:r>
              <a:rPr lang="uk-UA" sz="3600" i="1" dirty="0" smtClean="0"/>
              <a:t>дітей.</a:t>
            </a:r>
            <a:r>
              <a:rPr lang="uk-UA" sz="3600" b="1" i="1" dirty="0" smtClean="0"/>
              <a:t> </a:t>
            </a:r>
            <a:endParaRPr lang="ru-RU" sz="3600" dirty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7" y="5910381"/>
            <a:ext cx="2654623" cy="9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9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1748"/>
            <a:ext cx="8324091" cy="1008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Формувальне оцінювання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25559-5707-4375-9FD9-4EEF830DF86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Picture 2" descr="D:\Ольга Облако\Работа\Документи Академія\ВЕРЕСЕНЬ_2020\Семінар-настуність\Картинки-презент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97460" l="2897" r="96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62" y="1292153"/>
            <a:ext cx="6405141" cy="55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825799"/>
            <a:ext cx="31353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233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Сучасні психолого-педагогічні підходи до організації освітнього процесу: нові ролі педагога, форми спільної діяльності, оцінювання </vt:lpstr>
      <vt:lpstr>Презентация PowerPoint</vt:lpstr>
      <vt:lpstr>Основні відмінності</vt:lpstr>
      <vt:lpstr>Основні відмінності</vt:lpstr>
      <vt:lpstr>Від школи знань до школи компетентностей </vt:lpstr>
      <vt:lpstr>Діяльнісний та ігровий підходи</vt:lpstr>
      <vt:lpstr>Нова роль педагога</vt:lpstr>
      <vt:lpstr>Презентация PowerPoint</vt:lpstr>
      <vt:lpstr>Формувальне оцінювання</vt:lpstr>
      <vt:lpstr>Педагогіка партнерства – підхід, що спрямований на розвиток максимально продуктивних і здорових відносин у освітньому процесі. 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психолого-педагогічні підходи до організації освітнього процесу: нові ролі педагога, форми спільної діяльності, оцінювання </dc:title>
  <dc:creator>user</dc:creator>
  <cp:lastModifiedBy>user</cp:lastModifiedBy>
  <cp:revision>9</cp:revision>
  <dcterms:created xsi:type="dcterms:W3CDTF">2020-10-14T13:22:15Z</dcterms:created>
  <dcterms:modified xsi:type="dcterms:W3CDTF">2020-11-04T10:25:28Z</dcterms:modified>
</cp:coreProperties>
</file>