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CC00"/>
    <a:srgbClr val="FF6600"/>
    <a:srgbClr val="99FF99"/>
    <a:srgbClr val="FFCC66"/>
    <a:srgbClr val="FF9933"/>
    <a:srgbClr val="6666FF"/>
    <a:srgbClr val="66FF66"/>
    <a:srgbClr val="FF7A5B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0" autoAdjust="0"/>
  </p:normalViewPr>
  <p:slideViewPr>
    <p:cSldViewPr>
      <p:cViewPr varScale="1">
        <p:scale>
          <a:sx n="86" d="100"/>
          <a:sy n="86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Куди та на що йде наш час?</a:t>
            </a:r>
          </a:p>
        </c:rich>
      </c:tx>
      <c:layout>
        <c:manualLayout>
          <c:xMode val="edge"/>
          <c:yMode val="edge"/>
          <c:x val="0.31150688976378005"/>
          <c:y val="4.814814814814814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48194444444444473"/>
          <c:y val="0.10192592592592602"/>
          <c:w val="0.5180555555555556"/>
          <c:h val="0.74251851851851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Куди та на що йде наш час?</c:v>
                </c:pt>
              </c:strCache>
            </c:strRef>
          </c:tx>
          <c:cat>
            <c:strRef>
              <c:f>Лист1!$A$2:$A$21</c:f>
              <c:strCache>
                <c:ptCount val="20"/>
                <c:pt idx="0">
                  <c:v>Стоїть 30 років</c:v>
                </c:pt>
                <c:pt idx="1">
                  <c:v>Спить 23 роки</c:v>
                </c:pt>
                <c:pt idx="2">
                  <c:v>Сидить 17 років</c:v>
                </c:pt>
                <c:pt idx="3">
                  <c:v>Ходить 17 років</c:v>
                </c:pt>
                <c:pt idx="4">
                  <c:v>Працює 8-9 років</c:v>
                </c:pt>
                <c:pt idx="5">
                  <c:v>Їсть 8-9 років</c:v>
                </c:pt>
                <c:pt idx="6">
                  <c:v>Їде у транспорті 3 роки</c:v>
                </c:pt>
                <c:pt idx="7">
                  <c:v>Розмовляє та слухає розмови 2 роки</c:v>
                </c:pt>
                <c:pt idx="8">
                  <c:v>Дивиться телевізор 6 років</c:v>
                </c:pt>
                <c:pt idx="9">
                  <c:v>Посміхається 623 дні</c:v>
                </c:pt>
                <c:pt idx="10">
                  <c:v>Готує їсти 560 днів</c:v>
                </c:pt>
                <c:pt idx="11">
                  <c:v>Хворіє простудою 500 днів</c:v>
                </c:pt>
                <c:pt idx="12">
                  <c:v>Хворіє 440 днів</c:v>
                </c:pt>
                <c:pt idx="13">
                  <c:v>Займається шопінгом 440 днів </c:v>
                </c:pt>
                <c:pt idx="14">
                  <c:v>Відзначає свята 340 днів</c:v>
                </c:pt>
                <c:pt idx="15">
                  <c:v>Заповнює різноманітні документи 305 днів</c:v>
                </c:pt>
                <c:pt idx="16">
                  <c:v>Читає 250 днів</c:v>
                </c:pt>
                <c:pt idx="17">
                  <c:v>Розмовляє по телефону 250 днів</c:v>
                </c:pt>
                <c:pt idx="18">
                  <c:v>Одягається 531 день</c:v>
                </c:pt>
                <c:pt idx="19">
                  <c:v>Ходить до туалету 106 днів</c:v>
                </c:pt>
              </c:strCache>
            </c:strRef>
          </c:cat>
          <c:val>
            <c:numRef>
              <c:f>Лист1!$B$2:$B$21</c:f>
              <c:numCache>
                <c:formatCode>0.00%</c:formatCode>
                <c:ptCount val="20"/>
                <c:pt idx="0">
                  <c:v>0.42860000000000026</c:v>
                </c:pt>
                <c:pt idx="1">
                  <c:v>0.3285000000000004</c:v>
                </c:pt>
                <c:pt idx="2">
                  <c:v>0.24290000000000017</c:v>
                </c:pt>
                <c:pt idx="3">
                  <c:v>0.24290000000000017</c:v>
                </c:pt>
                <c:pt idx="4">
                  <c:v>0.12859999999999999</c:v>
                </c:pt>
                <c:pt idx="5">
                  <c:v>0.1</c:v>
                </c:pt>
                <c:pt idx="6">
                  <c:v>0.42800000000000032</c:v>
                </c:pt>
                <c:pt idx="7">
                  <c:v>2.8600000000000021E-2</c:v>
                </c:pt>
                <c:pt idx="8">
                  <c:v>8.5700000000000068E-2</c:v>
                </c:pt>
                <c:pt idx="9">
                  <c:v>2.4400000000000012E-2</c:v>
                </c:pt>
                <c:pt idx="10">
                  <c:v>2.190000000000002E-2</c:v>
                </c:pt>
                <c:pt idx="11">
                  <c:v>1.9599999999999999E-2</c:v>
                </c:pt>
                <c:pt idx="12">
                  <c:v>1.7200000000000031E-2</c:v>
                </c:pt>
                <c:pt idx="13">
                  <c:v>1.7200000000000031E-2</c:v>
                </c:pt>
                <c:pt idx="14">
                  <c:v>1.3299999999999999E-2</c:v>
                </c:pt>
                <c:pt idx="15">
                  <c:v>1.1900000000000022E-2</c:v>
                </c:pt>
                <c:pt idx="16">
                  <c:v>9.8000000000000153E-3</c:v>
                </c:pt>
                <c:pt idx="17">
                  <c:v>9.8000000000000153E-3</c:v>
                </c:pt>
                <c:pt idx="18">
                  <c:v>2.0799999999999999E-2</c:v>
                </c:pt>
                <c:pt idx="19">
                  <c:v>4.1000000000000003E-3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1.4257072032662585E-2"/>
          <c:w val="0.55404636920384953"/>
          <c:h val="0.9857429279673368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2479C-9DE8-4DBB-B038-0223B79CCA39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2320231D-76AA-446B-9DB7-477F78F671C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b="1" smtClean="0"/>
            <a:t>Короткостроковий план (1-12 місяців)</a:t>
          </a:r>
          <a:endParaRPr lang="ru-RU" sz="1800" b="1" dirty="0"/>
        </a:p>
      </dgm:t>
    </dgm:pt>
    <dgm:pt modelId="{7B2DAB4C-9C86-4E49-90F9-C76CC2928E15}" type="parTrans" cxnId="{339D9710-E1D7-46BE-BED2-5045EBC28F80}">
      <dgm:prSet/>
      <dgm:spPr/>
      <dgm:t>
        <a:bodyPr/>
        <a:lstStyle/>
        <a:p>
          <a:endParaRPr lang="ru-RU"/>
        </a:p>
      </dgm:t>
    </dgm:pt>
    <dgm:pt modelId="{116968AA-CBB2-412F-8B3C-BF0070A593C5}" type="sibTrans" cxnId="{339D9710-E1D7-46BE-BED2-5045EBC28F80}">
      <dgm:prSet/>
      <dgm:spPr/>
      <dgm:t>
        <a:bodyPr/>
        <a:lstStyle/>
        <a:p>
          <a:endParaRPr lang="ru-RU"/>
        </a:p>
      </dgm:t>
    </dgm:pt>
    <dgm:pt modelId="{D2608D85-6A5B-4E8B-87FD-4D4E32BCAB5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1800" b="1" smtClean="0"/>
            <a:t>Довгостроковий план (3-5 років)</a:t>
          </a:r>
          <a:endParaRPr lang="ru-RU" sz="1800" b="1" dirty="0"/>
        </a:p>
      </dgm:t>
    </dgm:pt>
    <dgm:pt modelId="{AC548DEE-2776-4CC7-A6B4-D8C9169F047F}" type="parTrans" cxnId="{54004B18-E922-4161-8C3E-FA4F44080798}">
      <dgm:prSet/>
      <dgm:spPr/>
      <dgm:t>
        <a:bodyPr/>
        <a:lstStyle/>
        <a:p>
          <a:endParaRPr lang="ru-RU"/>
        </a:p>
      </dgm:t>
    </dgm:pt>
    <dgm:pt modelId="{8B2ABEBF-5EDA-431F-B4AE-823E609C8F62}" type="sibTrans" cxnId="{54004B18-E922-4161-8C3E-FA4F44080798}">
      <dgm:prSet/>
      <dgm:spPr/>
      <dgm:t>
        <a:bodyPr/>
        <a:lstStyle/>
        <a:p>
          <a:endParaRPr lang="ru-RU"/>
        </a:p>
      </dgm:t>
    </dgm:pt>
    <dgm:pt modelId="{49469511-B21F-4A43-8A45-309E28EC5883}">
      <dgm:prSet phldrT="[Текст]" custT="1"/>
      <dgm:spPr/>
      <dgm:t>
        <a:bodyPr/>
        <a:lstStyle/>
        <a:p>
          <a:r>
            <a:rPr lang="uk-UA" sz="1800" b="1" smtClean="0"/>
            <a:t>Довгостроковий план досягнення цілей</a:t>
          </a:r>
          <a:endParaRPr lang="ru-RU" sz="1800" b="1" dirty="0"/>
        </a:p>
      </dgm:t>
    </dgm:pt>
    <dgm:pt modelId="{6AEEF3ED-1539-4AEA-9A56-4E49B8B6ECD5}" type="parTrans" cxnId="{F8503CD6-9E36-4826-99AC-A6CF4224D0CE}">
      <dgm:prSet/>
      <dgm:spPr/>
      <dgm:t>
        <a:bodyPr/>
        <a:lstStyle/>
        <a:p>
          <a:endParaRPr lang="ru-RU"/>
        </a:p>
      </dgm:t>
    </dgm:pt>
    <dgm:pt modelId="{741EA336-A39A-45FB-A293-3A232CEB4787}" type="sibTrans" cxnId="{F8503CD6-9E36-4826-99AC-A6CF4224D0CE}">
      <dgm:prSet/>
      <dgm:spPr/>
      <dgm:t>
        <a:bodyPr/>
        <a:lstStyle/>
        <a:p>
          <a:endParaRPr lang="ru-RU"/>
        </a:p>
      </dgm:t>
    </dgm:pt>
    <dgm:pt modelId="{43D1DAE4-F8F4-496B-9AB9-63BF9F7B5E2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1800" b="1" smtClean="0"/>
            <a:t>Глобальні цілі</a:t>
          </a:r>
          <a:endParaRPr lang="ru-RU" sz="1800" b="1" dirty="0"/>
        </a:p>
      </dgm:t>
    </dgm:pt>
    <dgm:pt modelId="{A6C04775-9170-4921-BCF3-87F4B7FD6D79}" type="parTrans" cxnId="{D9351D03-5CAC-4B49-A8F3-D5526B15B0A6}">
      <dgm:prSet/>
      <dgm:spPr/>
      <dgm:t>
        <a:bodyPr/>
        <a:lstStyle/>
        <a:p>
          <a:endParaRPr lang="ru-RU"/>
        </a:p>
      </dgm:t>
    </dgm:pt>
    <dgm:pt modelId="{BD39EE52-DD7A-46F4-9A7A-5A594C7041EA}" type="sibTrans" cxnId="{D9351D03-5CAC-4B49-A8F3-D5526B15B0A6}">
      <dgm:prSet/>
      <dgm:spPr/>
      <dgm:t>
        <a:bodyPr/>
        <a:lstStyle/>
        <a:p>
          <a:endParaRPr lang="ru-RU"/>
        </a:p>
      </dgm:t>
    </dgm:pt>
    <dgm:pt modelId="{52412FA3-5F92-426D-8E85-1ECDF56436F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800" b="1" smtClean="0"/>
            <a:t>Основні життєві цінності</a:t>
          </a:r>
          <a:endParaRPr lang="ru-RU" sz="1800" b="1" dirty="0"/>
        </a:p>
      </dgm:t>
    </dgm:pt>
    <dgm:pt modelId="{DB075F02-9BCF-4301-BA66-C927E43018E4}" type="parTrans" cxnId="{32E71A18-CA76-43EF-875D-7FA0B408913C}">
      <dgm:prSet/>
      <dgm:spPr/>
      <dgm:t>
        <a:bodyPr/>
        <a:lstStyle/>
        <a:p>
          <a:endParaRPr lang="ru-RU"/>
        </a:p>
      </dgm:t>
    </dgm:pt>
    <dgm:pt modelId="{86538405-CF76-4FE8-B214-F6339BB45533}" type="sibTrans" cxnId="{32E71A18-CA76-43EF-875D-7FA0B408913C}">
      <dgm:prSet/>
      <dgm:spPr/>
      <dgm:t>
        <a:bodyPr/>
        <a:lstStyle/>
        <a:p>
          <a:endParaRPr lang="ru-RU"/>
        </a:p>
      </dgm:t>
    </dgm:pt>
    <dgm:pt modelId="{C6BE0043-0673-4C40-96FC-2D179BD3455B}">
      <dgm:prSet phldrT="[Текст]" custT="1"/>
      <dgm:spPr>
        <a:solidFill>
          <a:srgbClr val="FF0000"/>
        </a:solidFill>
      </dgm:spPr>
      <dgm:t>
        <a:bodyPr/>
        <a:lstStyle/>
        <a:p>
          <a:endParaRPr lang="uk-UA" sz="1800" b="1" dirty="0" smtClean="0"/>
        </a:p>
        <a:p>
          <a:endParaRPr lang="uk-UA" sz="1800" b="1" dirty="0" smtClean="0"/>
        </a:p>
        <a:p>
          <a:r>
            <a:rPr lang="uk-UA" sz="1800" b="1" dirty="0" smtClean="0"/>
            <a:t>План на день/тиждень</a:t>
          </a:r>
          <a:endParaRPr lang="ru-RU" sz="1800" b="1" dirty="0"/>
        </a:p>
      </dgm:t>
    </dgm:pt>
    <dgm:pt modelId="{CE1C0D97-9D3F-4BB4-9A7E-2EFAF3FFC7DE}" type="parTrans" cxnId="{CED99339-31D1-47D6-B366-5BC5BA9C8625}">
      <dgm:prSet/>
      <dgm:spPr/>
      <dgm:t>
        <a:bodyPr/>
        <a:lstStyle/>
        <a:p>
          <a:endParaRPr lang="ru-RU"/>
        </a:p>
      </dgm:t>
    </dgm:pt>
    <dgm:pt modelId="{34A678AA-DCCF-4FC0-AFBF-CDD858A2C34A}" type="sibTrans" cxnId="{CED99339-31D1-47D6-B366-5BC5BA9C8625}">
      <dgm:prSet/>
      <dgm:spPr/>
      <dgm:t>
        <a:bodyPr/>
        <a:lstStyle/>
        <a:p>
          <a:endParaRPr lang="ru-RU"/>
        </a:p>
      </dgm:t>
    </dgm:pt>
    <dgm:pt modelId="{A8CC952A-1712-43BB-80EA-981693F60514}" type="pres">
      <dgm:prSet presAssocID="{B052479C-9DE8-4DBB-B038-0223B79CCA39}" presName="Name0" presStyleCnt="0">
        <dgm:presLayoutVars>
          <dgm:dir/>
          <dgm:animLvl val="lvl"/>
          <dgm:resizeHandles val="exact"/>
        </dgm:presLayoutVars>
      </dgm:prSet>
      <dgm:spPr/>
    </dgm:pt>
    <dgm:pt modelId="{D91C0CDC-9E67-4D08-B57A-E2EE1F008A3C}" type="pres">
      <dgm:prSet presAssocID="{C6BE0043-0673-4C40-96FC-2D179BD3455B}" presName="Name8" presStyleCnt="0"/>
      <dgm:spPr/>
    </dgm:pt>
    <dgm:pt modelId="{0F10B7E3-391E-4ADE-AE0B-FEE2206EF140}" type="pres">
      <dgm:prSet presAssocID="{C6BE0043-0673-4C40-96FC-2D179BD3455B}" presName="level" presStyleLbl="node1" presStyleIdx="0" presStyleCnt="6" custScaleX="98531" custScaleY="205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32E8E-E6DB-4501-B824-19C59D09EC96}" type="pres">
      <dgm:prSet presAssocID="{C6BE0043-0673-4C40-96FC-2D179BD345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2D20C-7660-4DD0-8B19-939C7B4A6D2C}" type="pres">
      <dgm:prSet presAssocID="{2320231D-76AA-446B-9DB7-477F78F671C4}" presName="Name8" presStyleCnt="0"/>
      <dgm:spPr/>
    </dgm:pt>
    <dgm:pt modelId="{07048FE1-D23F-409F-805F-8ABD41B4111D}" type="pres">
      <dgm:prSet presAssocID="{2320231D-76AA-446B-9DB7-477F78F671C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1399E-6FE4-4070-8125-F50617606B9E}" type="pres">
      <dgm:prSet presAssocID="{2320231D-76AA-446B-9DB7-477F78F671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796B8-627F-454D-B55A-F16A57360854}" type="pres">
      <dgm:prSet presAssocID="{D2608D85-6A5B-4E8B-87FD-4D4E32BCAB54}" presName="Name8" presStyleCnt="0"/>
      <dgm:spPr/>
    </dgm:pt>
    <dgm:pt modelId="{5C54BE0C-EE23-47B5-88E1-57C42EB39684}" type="pres">
      <dgm:prSet presAssocID="{D2608D85-6A5B-4E8B-87FD-4D4E32BCAB54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07155-8249-4A08-A92D-8656C57F1B85}" type="pres">
      <dgm:prSet presAssocID="{D2608D85-6A5B-4E8B-87FD-4D4E32BCAB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54FE8-41B3-4EA6-A387-ABAEF6C0426E}" type="pres">
      <dgm:prSet presAssocID="{49469511-B21F-4A43-8A45-309E28EC5883}" presName="Name8" presStyleCnt="0"/>
      <dgm:spPr/>
    </dgm:pt>
    <dgm:pt modelId="{CE731913-56D1-4067-9018-E9897AB73DF4}" type="pres">
      <dgm:prSet presAssocID="{49469511-B21F-4A43-8A45-309E28EC5883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6D098-30A0-4077-BB06-0D822908381D}" type="pres">
      <dgm:prSet presAssocID="{49469511-B21F-4A43-8A45-309E28EC58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DE857-CB15-4A45-9145-7C668BFBB981}" type="pres">
      <dgm:prSet presAssocID="{43D1DAE4-F8F4-496B-9AB9-63BF9F7B5E2F}" presName="Name8" presStyleCnt="0"/>
      <dgm:spPr/>
    </dgm:pt>
    <dgm:pt modelId="{E668D6CE-C2FF-4438-B095-1E816CA9FAEF}" type="pres">
      <dgm:prSet presAssocID="{43D1DAE4-F8F4-496B-9AB9-63BF9F7B5E2F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8B243-6F25-4E62-A7C5-1E3175DB2292}" type="pres">
      <dgm:prSet presAssocID="{43D1DAE4-F8F4-496B-9AB9-63BF9F7B5E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382EB-ACD5-4DFD-A8E5-C69D3BDD3F3E}" type="pres">
      <dgm:prSet presAssocID="{52412FA3-5F92-426D-8E85-1ECDF56436F7}" presName="Name8" presStyleCnt="0"/>
      <dgm:spPr/>
    </dgm:pt>
    <dgm:pt modelId="{51687DA5-5A0F-4D4D-98CE-9DFEA1CDE4B0}" type="pres">
      <dgm:prSet presAssocID="{52412FA3-5F92-426D-8E85-1ECDF56436F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94D6E-E720-4CDE-BC97-4670C0EE4D98}" type="pres">
      <dgm:prSet presAssocID="{52412FA3-5F92-426D-8E85-1ECDF56436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D9710-E1D7-46BE-BED2-5045EBC28F80}" srcId="{B052479C-9DE8-4DBB-B038-0223B79CCA39}" destId="{2320231D-76AA-446B-9DB7-477F78F671C4}" srcOrd="1" destOrd="0" parTransId="{7B2DAB4C-9C86-4E49-90F9-C76CC2928E15}" sibTransId="{116968AA-CBB2-412F-8B3C-BF0070A593C5}"/>
    <dgm:cxn modelId="{D9351D03-5CAC-4B49-A8F3-D5526B15B0A6}" srcId="{B052479C-9DE8-4DBB-B038-0223B79CCA39}" destId="{43D1DAE4-F8F4-496B-9AB9-63BF9F7B5E2F}" srcOrd="4" destOrd="0" parTransId="{A6C04775-9170-4921-BCF3-87F4B7FD6D79}" sibTransId="{BD39EE52-DD7A-46F4-9A7A-5A594C7041EA}"/>
    <dgm:cxn modelId="{3BC4A9EF-A5EE-48BB-906B-B232984C33F7}" type="presOf" srcId="{2320231D-76AA-446B-9DB7-477F78F671C4}" destId="{5871399E-6FE4-4070-8125-F50617606B9E}" srcOrd="1" destOrd="0" presId="urn:microsoft.com/office/officeart/2005/8/layout/pyramid1"/>
    <dgm:cxn modelId="{548E9DEA-1C44-4E7F-9C5C-22CA104FD22D}" type="presOf" srcId="{C6BE0043-0673-4C40-96FC-2D179BD3455B}" destId="{0F10B7E3-391E-4ADE-AE0B-FEE2206EF140}" srcOrd="0" destOrd="0" presId="urn:microsoft.com/office/officeart/2005/8/layout/pyramid1"/>
    <dgm:cxn modelId="{E2E1E841-C12B-4A38-95F7-9824D1646259}" type="presOf" srcId="{D2608D85-6A5B-4E8B-87FD-4D4E32BCAB54}" destId="{5C54BE0C-EE23-47B5-88E1-57C42EB39684}" srcOrd="0" destOrd="0" presId="urn:microsoft.com/office/officeart/2005/8/layout/pyramid1"/>
    <dgm:cxn modelId="{CF8186D2-750C-46F6-B5DF-2C44C2135C58}" type="presOf" srcId="{2320231D-76AA-446B-9DB7-477F78F671C4}" destId="{07048FE1-D23F-409F-805F-8ABD41B4111D}" srcOrd="0" destOrd="0" presId="urn:microsoft.com/office/officeart/2005/8/layout/pyramid1"/>
    <dgm:cxn modelId="{F2E16D92-2013-406D-BF54-E9F6F560FE1E}" type="presOf" srcId="{D2608D85-6A5B-4E8B-87FD-4D4E32BCAB54}" destId="{82407155-8249-4A08-A92D-8656C57F1B85}" srcOrd="1" destOrd="0" presId="urn:microsoft.com/office/officeart/2005/8/layout/pyramid1"/>
    <dgm:cxn modelId="{F1E194E0-F1D7-43D0-BECA-A6D9D80E8E42}" type="presOf" srcId="{43D1DAE4-F8F4-496B-9AB9-63BF9F7B5E2F}" destId="{E668D6CE-C2FF-4438-B095-1E816CA9FAEF}" srcOrd="0" destOrd="0" presId="urn:microsoft.com/office/officeart/2005/8/layout/pyramid1"/>
    <dgm:cxn modelId="{F5F4EE42-FC43-4709-9854-0304A7F57502}" type="presOf" srcId="{52412FA3-5F92-426D-8E85-1ECDF56436F7}" destId="{2EA94D6E-E720-4CDE-BC97-4670C0EE4D98}" srcOrd="1" destOrd="0" presId="urn:microsoft.com/office/officeart/2005/8/layout/pyramid1"/>
    <dgm:cxn modelId="{21EF63B7-D939-4D4A-8552-76AFA648C8CF}" type="presOf" srcId="{52412FA3-5F92-426D-8E85-1ECDF56436F7}" destId="{51687DA5-5A0F-4D4D-98CE-9DFEA1CDE4B0}" srcOrd="0" destOrd="0" presId="urn:microsoft.com/office/officeart/2005/8/layout/pyramid1"/>
    <dgm:cxn modelId="{48FEF903-733F-49CD-A3EC-3E3FF3FB18FC}" type="presOf" srcId="{49469511-B21F-4A43-8A45-309E28EC5883}" destId="{72F6D098-30A0-4077-BB06-0D822908381D}" srcOrd="1" destOrd="0" presId="urn:microsoft.com/office/officeart/2005/8/layout/pyramid1"/>
    <dgm:cxn modelId="{70E0C39D-DF5F-4D39-A8FB-E8488FD87FCF}" type="presOf" srcId="{C6BE0043-0673-4C40-96FC-2D179BD3455B}" destId="{AE432E8E-E6DB-4501-B824-19C59D09EC96}" srcOrd="1" destOrd="0" presId="urn:microsoft.com/office/officeart/2005/8/layout/pyramid1"/>
    <dgm:cxn modelId="{C2E45125-59AB-479B-8472-41C8D528CF0D}" type="presOf" srcId="{B052479C-9DE8-4DBB-B038-0223B79CCA39}" destId="{A8CC952A-1712-43BB-80EA-981693F60514}" srcOrd="0" destOrd="0" presId="urn:microsoft.com/office/officeart/2005/8/layout/pyramid1"/>
    <dgm:cxn modelId="{54004B18-E922-4161-8C3E-FA4F44080798}" srcId="{B052479C-9DE8-4DBB-B038-0223B79CCA39}" destId="{D2608D85-6A5B-4E8B-87FD-4D4E32BCAB54}" srcOrd="2" destOrd="0" parTransId="{AC548DEE-2776-4CC7-A6B4-D8C9169F047F}" sibTransId="{8B2ABEBF-5EDA-431F-B4AE-823E609C8F62}"/>
    <dgm:cxn modelId="{A8CDD5AA-17D7-41BA-8E13-B37E940D938D}" type="presOf" srcId="{43D1DAE4-F8F4-496B-9AB9-63BF9F7B5E2F}" destId="{AE18B243-6F25-4E62-A7C5-1E3175DB2292}" srcOrd="1" destOrd="0" presId="urn:microsoft.com/office/officeart/2005/8/layout/pyramid1"/>
    <dgm:cxn modelId="{F8503CD6-9E36-4826-99AC-A6CF4224D0CE}" srcId="{B052479C-9DE8-4DBB-B038-0223B79CCA39}" destId="{49469511-B21F-4A43-8A45-309E28EC5883}" srcOrd="3" destOrd="0" parTransId="{6AEEF3ED-1539-4AEA-9A56-4E49B8B6ECD5}" sibTransId="{741EA336-A39A-45FB-A293-3A232CEB4787}"/>
    <dgm:cxn modelId="{9DA28E72-1CF1-4D83-B541-FBBA569B226B}" type="presOf" srcId="{49469511-B21F-4A43-8A45-309E28EC5883}" destId="{CE731913-56D1-4067-9018-E9897AB73DF4}" srcOrd="0" destOrd="0" presId="urn:microsoft.com/office/officeart/2005/8/layout/pyramid1"/>
    <dgm:cxn modelId="{32E71A18-CA76-43EF-875D-7FA0B408913C}" srcId="{B052479C-9DE8-4DBB-B038-0223B79CCA39}" destId="{52412FA3-5F92-426D-8E85-1ECDF56436F7}" srcOrd="5" destOrd="0" parTransId="{DB075F02-9BCF-4301-BA66-C927E43018E4}" sibTransId="{86538405-CF76-4FE8-B214-F6339BB45533}"/>
    <dgm:cxn modelId="{CED99339-31D1-47D6-B366-5BC5BA9C8625}" srcId="{B052479C-9DE8-4DBB-B038-0223B79CCA39}" destId="{C6BE0043-0673-4C40-96FC-2D179BD3455B}" srcOrd="0" destOrd="0" parTransId="{CE1C0D97-9D3F-4BB4-9A7E-2EFAF3FFC7DE}" sibTransId="{34A678AA-DCCF-4FC0-AFBF-CDD858A2C34A}"/>
    <dgm:cxn modelId="{4EFA0B50-F8B7-45AF-9C99-F3ADBC471482}" type="presParOf" srcId="{A8CC952A-1712-43BB-80EA-981693F60514}" destId="{D91C0CDC-9E67-4D08-B57A-E2EE1F008A3C}" srcOrd="0" destOrd="0" presId="urn:microsoft.com/office/officeart/2005/8/layout/pyramid1"/>
    <dgm:cxn modelId="{485816CC-58F3-4D51-A680-8DC2F600ECB7}" type="presParOf" srcId="{D91C0CDC-9E67-4D08-B57A-E2EE1F008A3C}" destId="{0F10B7E3-391E-4ADE-AE0B-FEE2206EF140}" srcOrd="0" destOrd="0" presId="urn:microsoft.com/office/officeart/2005/8/layout/pyramid1"/>
    <dgm:cxn modelId="{83652F87-1E20-4C73-9FBE-BEC3ABDE9219}" type="presParOf" srcId="{D91C0CDC-9E67-4D08-B57A-E2EE1F008A3C}" destId="{AE432E8E-E6DB-4501-B824-19C59D09EC96}" srcOrd="1" destOrd="0" presId="urn:microsoft.com/office/officeart/2005/8/layout/pyramid1"/>
    <dgm:cxn modelId="{AE72C652-8B0E-43B7-9165-6F8099388B9C}" type="presParOf" srcId="{A8CC952A-1712-43BB-80EA-981693F60514}" destId="{2632D20C-7660-4DD0-8B19-939C7B4A6D2C}" srcOrd="1" destOrd="0" presId="urn:microsoft.com/office/officeart/2005/8/layout/pyramid1"/>
    <dgm:cxn modelId="{3452BE8A-4B43-42D8-B32B-BE817CA630D1}" type="presParOf" srcId="{2632D20C-7660-4DD0-8B19-939C7B4A6D2C}" destId="{07048FE1-D23F-409F-805F-8ABD41B4111D}" srcOrd="0" destOrd="0" presId="urn:microsoft.com/office/officeart/2005/8/layout/pyramid1"/>
    <dgm:cxn modelId="{8E9A127F-F1FC-47CA-9FD4-4894374AFF06}" type="presParOf" srcId="{2632D20C-7660-4DD0-8B19-939C7B4A6D2C}" destId="{5871399E-6FE4-4070-8125-F50617606B9E}" srcOrd="1" destOrd="0" presId="urn:microsoft.com/office/officeart/2005/8/layout/pyramid1"/>
    <dgm:cxn modelId="{E3C0ABC2-CC58-4212-92A3-2D1FA8D31BB9}" type="presParOf" srcId="{A8CC952A-1712-43BB-80EA-981693F60514}" destId="{845796B8-627F-454D-B55A-F16A57360854}" srcOrd="2" destOrd="0" presId="urn:microsoft.com/office/officeart/2005/8/layout/pyramid1"/>
    <dgm:cxn modelId="{8C4C4701-47CD-4C10-B778-EDA234A462A9}" type="presParOf" srcId="{845796B8-627F-454D-B55A-F16A57360854}" destId="{5C54BE0C-EE23-47B5-88E1-57C42EB39684}" srcOrd="0" destOrd="0" presId="urn:microsoft.com/office/officeart/2005/8/layout/pyramid1"/>
    <dgm:cxn modelId="{260F6B16-3707-4173-865A-CC39332CA0F5}" type="presParOf" srcId="{845796B8-627F-454D-B55A-F16A57360854}" destId="{82407155-8249-4A08-A92D-8656C57F1B85}" srcOrd="1" destOrd="0" presId="urn:microsoft.com/office/officeart/2005/8/layout/pyramid1"/>
    <dgm:cxn modelId="{DED1A9AC-0581-480C-8C00-173EF6B95F39}" type="presParOf" srcId="{A8CC952A-1712-43BB-80EA-981693F60514}" destId="{58654FE8-41B3-4EA6-A387-ABAEF6C0426E}" srcOrd="3" destOrd="0" presId="urn:microsoft.com/office/officeart/2005/8/layout/pyramid1"/>
    <dgm:cxn modelId="{98B79E05-75A4-453E-A190-CB2C442FB145}" type="presParOf" srcId="{58654FE8-41B3-4EA6-A387-ABAEF6C0426E}" destId="{CE731913-56D1-4067-9018-E9897AB73DF4}" srcOrd="0" destOrd="0" presId="urn:microsoft.com/office/officeart/2005/8/layout/pyramid1"/>
    <dgm:cxn modelId="{3F464862-74A6-4BB7-87D8-6357CFB3C303}" type="presParOf" srcId="{58654FE8-41B3-4EA6-A387-ABAEF6C0426E}" destId="{72F6D098-30A0-4077-BB06-0D822908381D}" srcOrd="1" destOrd="0" presId="urn:microsoft.com/office/officeart/2005/8/layout/pyramid1"/>
    <dgm:cxn modelId="{FD8BAB7F-CC84-4E8A-84D9-7DE493D45F0C}" type="presParOf" srcId="{A8CC952A-1712-43BB-80EA-981693F60514}" destId="{422DE857-CB15-4A45-9145-7C668BFBB981}" srcOrd="4" destOrd="0" presId="urn:microsoft.com/office/officeart/2005/8/layout/pyramid1"/>
    <dgm:cxn modelId="{67A5C187-0A51-4B60-B527-DC174E44BB02}" type="presParOf" srcId="{422DE857-CB15-4A45-9145-7C668BFBB981}" destId="{E668D6CE-C2FF-4438-B095-1E816CA9FAEF}" srcOrd="0" destOrd="0" presId="urn:microsoft.com/office/officeart/2005/8/layout/pyramid1"/>
    <dgm:cxn modelId="{337AE724-F749-4A76-91F3-41428E78CAD0}" type="presParOf" srcId="{422DE857-CB15-4A45-9145-7C668BFBB981}" destId="{AE18B243-6F25-4E62-A7C5-1E3175DB2292}" srcOrd="1" destOrd="0" presId="urn:microsoft.com/office/officeart/2005/8/layout/pyramid1"/>
    <dgm:cxn modelId="{EC5745D8-0A39-4BA3-9957-3631EF62ACB8}" type="presParOf" srcId="{A8CC952A-1712-43BB-80EA-981693F60514}" destId="{AE0382EB-ACD5-4DFD-A8E5-C69D3BDD3F3E}" srcOrd="5" destOrd="0" presId="urn:microsoft.com/office/officeart/2005/8/layout/pyramid1"/>
    <dgm:cxn modelId="{768D8C9A-7282-49A8-89C5-921BA2D41FB3}" type="presParOf" srcId="{AE0382EB-ACD5-4DFD-A8E5-C69D3BDD3F3E}" destId="{51687DA5-5A0F-4D4D-98CE-9DFEA1CDE4B0}" srcOrd="0" destOrd="0" presId="urn:microsoft.com/office/officeart/2005/8/layout/pyramid1"/>
    <dgm:cxn modelId="{F9DCB764-1CDB-4430-A77D-AB26FE22B654}" type="presParOf" srcId="{AE0382EB-ACD5-4DFD-A8E5-C69D3BDD3F3E}" destId="{2EA94D6E-E720-4CDE-BC97-4670C0EE4D9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27282-D32F-404D-BFB7-75FD0156F9F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AD103-70B8-44FA-A3EB-74F865FAF942}">
      <dgm:prSet phldrT="[Текст]" custT="1"/>
      <dgm:spPr/>
      <dgm:t>
        <a:bodyPr/>
        <a:lstStyle/>
        <a:p>
          <a:r>
            <a:rPr lang="uk-UA" sz="2400" b="1" dirty="0" smtClean="0"/>
            <a:t>Головна мета </a:t>
          </a:r>
          <a:r>
            <a:rPr lang="uk-UA" sz="2400" dirty="0" smtClean="0"/>
            <a:t>(кінцевий результат)</a:t>
          </a:r>
          <a:endParaRPr lang="ru-RU" sz="2400" dirty="0"/>
        </a:p>
      </dgm:t>
    </dgm:pt>
    <dgm:pt modelId="{9777936D-BC93-4E0F-9BCD-110ACCE599C1}" type="parTrans" cxnId="{11BD17F2-061B-4910-BE15-F9DC9BE158D9}">
      <dgm:prSet/>
      <dgm:spPr/>
      <dgm:t>
        <a:bodyPr/>
        <a:lstStyle/>
        <a:p>
          <a:endParaRPr lang="ru-RU"/>
        </a:p>
      </dgm:t>
    </dgm:pt>
    <dgm:pt modelId="{A85BBECB-AECF-4DDC-B253-84783C05C847}" type="sibTrans" cxnId="{11BD17F2-061B-4910-BE15-F9DC9BE158D9}">
      <dgm:prSet/>
      <dgm:spPr/>
      <dgm:t>
        <a:bodyPr/>
        <a:lstStyle/>
        <a:p>
          <a:endParaRPr lang="ru-RU"/>
        </a:p>
      </dgm:t>
    </dgm:pt>
    <dgm:pt modelId="{9FAE36D6-9E65-4874-AACA-AA485B7083D7}">
      <dgm:prSet phldrT="[Текст]" custT="1"/>
      <dgm:spPr/>
      <dgm:t>
        <a:bodyPr/>
        <a:lstStyle/>
        <a:p>
          <a:r>
            <a:rPr lang="uk-UA" sz="2800" b="1" dirty="0" err="1" smtClean="0"/>
            <a:t>Підціль</a:t>
          </a:r>
          <a:r>
            <a:rPr lang="uk-UA" sz="2800" b="1" dirty="0" smtClean="0"/>
            <a:t> 1</a:t>
          </a:r>
          <a:endParaRPr lang="ru-RU" sz="2800" b="1" dirty="0"/>
        </a:p>
      </dgm:t>
    </dgm:pt>
    <dgm:pt modelId="{CBC5012E-7365-471B-91E4-D2005BEF239D}" type="parTrans" cxnId="{026F9B91-4EFB-4540-9E70-9B2416CCD48F}">
      <dgm:prSet/>
      <dgm:spPr/>
      <dgm:t>
        <a:bodyPr/>
        <a:lstStyle/>
        <a:p>
          <a:endParaRPr lang="ru-RU"/>
        </a:p>
      </dgm:t>
    </dgm:pt>
    <dgm:pt modelId="{E50CFABC-5655-4F10-B0CC-A53A32631732}" type="sibTrans" cxnId="{026F9B91-4EFB-4540-9E70-9B2416CCD48F}">
      <dgm:prSet/>
      <dgm:spPr/>
      <dgm:t>
        <a:bodyPr/>
        <a:lstStyle/>
        <a:p>
          <a:endParaRPr lang="ru-RU"/>
        </a:p>
      </dgm:t>
    </dgm:pt>
    <dgm:pt modelId="{B8879690-EDD9-44E0-9543-CD0DFFC4C9A9}">
      <dgm:prSet phldrT="[Текст]"/>
      <dgm:spPr/>
      <dgm:t>
        <a:bodyPr/>
        <a:lstStyle/>
        <a:p>
          <a:r>
            <a:rPr lang="uk-UA" b="1" dirty="0" smtClean="0"/>
            <a:t>2.1</a:t>
          </a:r>
          <a:endParaRPr lang="ru-RU" b="1" dirty="0"/>
        </a:p>
      </dgm:t>
    </dgm:pt>
    <dgm:pt modelId="{C5E77B90-A70F-4B4E-9A67-96C63DBDF4EA}" type="parTrans" cxnId="{6DA86F0E-7E17-4D4E-A891-7E998E05F5C7}">
      <dgm:prSet/>
      <dgm:spPr/>
      <dgm:t>
        <a:bodyPr/>
        <a:lstStyle/>
        <a:p>
          <a:endParaRPr lang="ru-RU"/>
        </a:p>
      </dgm:t>
    </dgm:pt>
    <dgm:pt modelId="{86BB805F-C5D6-4A4B-A2CA-601EE4D9856C}" type="sibTrans" cxnId="{6DA86F0E-7E17-4D4E-A891-7E998E05F5C7}">
      <dgm:prSet/>
      <dgm:spPr/>
      <dgm:t>
        <a:bodyPr/>
        <a:lstStyle/>
        <a:p>
          <a:endParaRPr lang="ru-RU"/>
        </a:p>
      </dgm:t>
    </dgm:pt>
    <dgm:pt modelId="{3E0E4661-A448-49A8-86A1-8DAA52DCCB05}">
      <dgm:prSet phldrT="[Текст]"/>
      <dgm:spPr/>
      <dgm:t>
        <a:bodyPr/>
        <a:lstStyle/>
        <a:p>
          <a:r>
            <a:rPr lang="uk-UA" b="1" dirty="0" smtClean="0"/>
            <a:t>2.2</a:t>
          </a:r>
          <a:endParaRPr lang="ru-RU" b="1" dirty="0"/>
        </a:p>
      </dgm:t>
    </dgm:pt>
    <dgm:pt modelId="{46BD1C20-AAC3-45AD-80AC-2FB13D0E9A32}" type="parTrans" cxnId="{2F59FCEA-023A-4C8C-9F0F-F26523385F53}">
      <dgm:prSet/>
      <dgm:spPr/>
      <dgm:t>
        <a:bodyPr/>
        <a:lstStyle/>
        <a:p>
          <a:endParaRPr lang="ru-RU"/>
        </a:p>
      </dgm:t>
    </dgm:pt>
    <dgm:pt modelId="{178601EF-B379-4130-BC28-CE9485EDFB44}" type="sibTrans" cxnId="{2F59FCEA-023A-4C8C-9F0F-F26523385F53}">
      <dgm:prSet/>
      <dgm:spPr/>
      <dgm:t>
        <a:bodyPr/>
        <a:lstStyle/>
        <a:p>
          <a:endParaRPr lang="ru-RU"/>
        </a:p>
      </dgm:t>
    </dgm:pt>
    <dgm:pt modelId="{28BC3F1A-A1BE-4DEF-B6DE-5C5C8CFF5DC4}">
      <dgm:prSet phldrT="[Текст]" custT="1"/>
      <dgm:spPr/>
      <dgm:t>
        <a:bodyPr/>
        <a:lstStyle/>
        <a:p>
          <a:r>
            <a:rPr lang="uk-UA" sz="2800" b="1" dirty="0" err="1" smtClean="0"/>
            <a:t>Підціль</a:t>
          </a:r>
          <a:r>
            <a:rPr lang="uk-UA" sz="2800" b="1" dirty="0" smtClean="0"/>
            <a:t> 3</a:t>
          </a:r>
          <a:endParaRPr lang="ru-RU" sz="2800" dirty="0"/>
        </a:p>
      </dgm:t>
    </dgm:pt>
    <dgm:pt modelId="{24EB06B9-7BDD-4805-9FBC-2B8B2F1F595D}" type="parTrans" cxnId="{C50436F0-2626-41E8-A3A5-16BAF45EEBFA}">
      <dgm:prSet/>
      <dgm:spPr/>
      <dgm:t>
        <a:bodyPr/>
        <a:lstStyle/>
        <a:p>
          <a:endParaRPr lang="ru-RU"/>
        </a:p>
      </dgm:t>
    </dgm:pt>
    <dgm:pt modelId="{80758192-7CBC-447A-9A32-0C6856F81A06}" type="sibTrans" cxnId="{C50436F0-2626-41E8-A3A5-16BAF45EEBFA}">
      <dgm:prSet/>
      <dgm:spPr/>
      <dgm:t>
        <a:bodyPr/>
        <a:lstStyle/>
        <a:p>
          <a:endParaRPr lang="ru-RU"/>
        </a:p>
      </dgm:t>
    </dgm:pt>
    <dgm:pt modelId="{96850820-B5A2-458A-9856-301FB5F2BD96}">
      <dgm:prSet phldrT="[Текст]"/>
      <dgm:spPr/>
      <dgm:t>
        <a:bodyPr/>
        <a:lstStyle/>
        <a:p>
          <a:r>
            <a:rPr lang="uk-UA" b="1" dirty="0" smtClean="0"/>
            <a:t>3.1</a:t>
          </a:r>
          <a:endParaRPr lang="ru-RU" b="1" dirty="0"/>
        </a:p>
      </dgm:t>
    </dgm:pt>
    <dgm:pt modelId="{BE2A2924-EF88-48EB-AD51-889B7FB2BE68}" type="parTrans" cxnId="{62EC4AA4-878C-462F-BEC5-38EE02550AF7}">
      <dgm:prSet/>
      <dgm:spPr/>
      <dgm:t>
        <a:bodyPr/>
        <a:lstStyle/>
        <a:p>
          <a:endParaRPr lang="ru-RU"/>
        </a:p>
      </dgm:t>
    </dgm:pt>
    <dgm:pt modelId="{19A81231-A3B8-4C67-9B1C-3733A91FC161}" type="sibTrans" cxnId="{62EC4AA4-878C-462F-BEC5-38EE02550AF7}">
      <dgm:prSet/>
      <dgm:spPr/>
      <dgm:t>
        <a:bodyPr/>
        <a:lstStyle/>
        <a:p>
          <a:endParaRPr lang="ru-RU"/>
        </a:p>
      </dgm:t>
    </dgm:pt>
    <dgm:pt modelId="{577DFC10-05A0-4FAE-A34A-A02DA993CBA5}">
      <dgm:prSet phldrT="[Текст]" custT="1"/>
      <dgm:spPr/>
      <dgm:t>
        <a:bodyPr/>
        <a:lstStyle/>
        <a:p>
          <a:r>
            <a:rPr lang="uk-UA" sz="2800" b="1" dirty="0" err="1" smtClean="0"/>
            <a:t>Підціль</a:t>
          </a:r>
          <a:r>
            <a:rPr lang="uk-UA" sz="2800" b="1" dirty="0" smtClean="0"/>
            <a:t> 2</a:t>
          </a:r>
          <a:endParaRPr lang="ru-RU" sz="2800" b="1" dirty="0"/>
        </a:p>
      </dgm:t>
    </dgm:pt>
    <dgm:pt modelId="{45145E4B-4385-4AA0-AD11-724BB67C9716}" type="parTrans" cxnId="{053C1FFF-A196-4908-9634-1CCCBBFF6FCB}">
      <dgm:prSet/>
      <dgm:spPr/>
      <dgm:t>
        <a:bodyPr/>
        <a:lstStyle/>
        <a:p>
          <a:endParaRPr lang="ru-RU"/>
        </a:p>
      </dgm:t>
    </dgm:pt>
    <dgm:pt modelId="{18208B35-735D-407C-A12D-8FA08E1C78B2}" type="sibTrans" cxnId="{053C1FFF-A196-4908-9634-1CCCBBFF6FCB}">
      <dgm:prSet/>
      <dgm:spPr/>
      <dgm:t>
        <a:bodyPr/>
        <a:lstStyle/>
        <a:p>
          <a:endParaRPr lang="ru-RU"/>
        </a:p>
      </dgm:t>
    </dgm:pt>
    <dgm:pt modelId="{687C28DD-FB9D-4B06-B39B-16BA3938DEA9}">
      <dgm:prSet phldrT="[Текст]"/>
      <dgm:spPr/>
      <dgm:t>
        <a:bodyPr/>
        <a:lstStyle/>
        <a:p>
          <a:r>
            <a:rPr lang="uk-UA" b="1" dirty="0" smtClean="0"/>
            <a:t>3.2</a:t>
          </a:r>
          <a:endParaRPr lang="ru-RU" b="1" dirty="0"/>
        </a:p>
      </dgm:t>
    </dgm:pt>
    <dgm:pt modelId="{67B0F8D9-672C-4E44-A7DA-F74C9C763EDB}" type="parTrans" cxnId="{156CBD25-835E-47D1-BB76-80056542BDFB}">
      <dgm:prSet/>
      <dgm:spPr/>
      <dgm:t>
        <a:bodyPr/>
        <a:lstStyle/>
        <a:p>
          <a:endParaRPr lang="ru-RU"/>
        </a:p>
      </dgm:t>
    </dgm:pt>
    <dgm:pt modelId="{023350DD-5FA3-4484-A46E-0AE55EC5716B}" type="sibTrans" cxnId="{156CBD25-835E-47D1-BB76-80056542BDFB}">
      <dgm:prSet/>
      <dgm:spPr/>
      <dgm:t>
        <a:bodyPr/>
        <a:lstStyle/>
        <a:p>
          <a:endParaRPr lang="ru-RU"/>
        </a:p>
      </dgm:t>
    </dgm:pt>
    <dgm:pt modelId="{030A05EA-B2D2-4883-A358-0FC525DA25C0}">
      <dgm:prSet/>
      <dgm:spPr/>
      <dgm:t>
        <a:bodyPr/>
        <a:lstStyle/>
        <a:p>
          <a:r>
            <a:rPr lang="uk-UA" b="1" dirty="0" smtClean="0"/>
            <a:t>1.2</a:t>
          </a:r>
          <a:endParaRPr lang="ru-RU" b="1" dirty="0"/>
        </a:p>
      </dgm:t>
    </dgm:pt>
    <dgm:pt modelId="{08E11C1A-ED1F-469E-9348-8D675D94A1D2}" type="parTrans" cxnId="{355987BB-E9DE-40E5-B930-A267D5DAC65C}">
      <dgm:prSet/>
      <dgm:spPr/>
      <dgm:t>
        <a:bodyPr/>
        <a:lstStyle/>
        <a:p>
          <a:endParaRPr lang="ru-RU"/>
        </a:p>
      </dgm:t>
    </dgm:pt>
    <dgm:pt modelId="{CD9A645F-A960-4270-9A32-40C3F0C532D6}" type="sibTrans" cxnId="{355987BB-E9DE-40E5-B930-A267D5DAC65C}">
      <dgm:prSet/>
      <dgm:spPr/>
      <dgm:t>
        <a:bodyPr/>
        <a:lstStyle/>
        <a:p>
          <a:endParaRPr lang="ru-RU"/>
        </a:p>
      </dgm:t>
    </dgm:pt>
    <dgm:pt modelId="{724FD879-30CF-4754-861E-BB6F77BF9584}">
      <dgm:prSet custT="1"/>
      <dgm:spPr/>
      <dgm:t>
        <a:bodyPr/>
        <a:lstStyle/>
        <a:p>
          <a:r>
            <a:rPr lang="uk-UA" sz="2400" b="1" dirty="0" smtClean="0"/>
            <a:t>1.1</a:t>
          </a:r>
          <a:endParaRPr lang="ru-RU" sz="2400" b="1" dirty="0"/>
        </a:p>
      </dgm:t>
    </dgm:pt>
    <dgm:pt modelId="{583BEA00-5159-40FE-8CAE-5F1F47C25B10}" type="parTrans" cxnId="{DC89D491-F688-4168-8D63-958808358E27}">
      <dgm:prSet/>
      <dgm:spPr/>
      <dgm:t>
        <a:bodyPr/>
        <a:lstStyle/>
        <a:p>
          <a:endParaRPr lang="ru-RU"/>
        </a:p>
      </dgm:t>
    </dgm:pt>
    <dgm:pt modelId="{B50535BB-B6F5-40BA-941E-578CF3B02123}" type="sibTrans" cxnId="{DC89D491-F688-4168-8D63-958808358E27}">
      <dgm:prSet/>
      <dgm:spPr/>
      <dgm:t>
        <a:bodyPr/>
        <a:lstStyle/>
        <a:p>
          <a:endParaRPr lang="ru-RU"/>
        </a:p>
      </dgm:t>
    </dgm:pt>
    <dgm:pt modelId="{BE6844ED-07A7-4C78-ABE9-E76956FE8603}">
      <dgm:prSet phldrT="[Текст]"/>
      <dgm:spPr/>
      <dgm:t>
        <a:bodyPr/>
        <a:lstStyle/>
        <a:p>
          <a:r>
            <a:rPr lang="uk-UA" dirty="0" smtClean="0"/>
            <a:t>ДРУГИЙ РІВЕНЬ (стратегія) </a:t>
          </a:r>
          <a:endParaRPr lang="ru-RU" dirty="0"/>
        </a:p>
      </dgm:t>
    </dgm:pt>
    <dgm:pt modelId="{38D1343F-26CF-4819-AD97-55F76AB838B2}" type="sibTrans" cxnId="{27613DCB-CC74-4938-85DC-CC1C880B8CDE}">
      <dgm:prSet/>
      <dgm:spPr/>
      <dgm:t>
        <a:bodyPr/>
        <a:lstStyle/>
        <a:p>
          <a:endParaRPr lang="ru-RU"/>
        </a:p>
      </dgm:t>
    </dgm:pt>
    <dgm:pt modelId="{D70B390D-8353-4EB0-9790-76DF8E8DDA3F}" type="parTrans" cxnId="{27613DCB-CC74-4938-85DC-CC1C880B8CDE}">
      <dgm:prSet/>
      <dgm:spPr/>
      <dgm:t>
        <a:bodyPr/>
        <a:lstStyle/>
        <a:p>
          <a:endParaRPr lang="ru-RU"/>
        </a:p>
      </dgm:t>
    </dgm:pt>
    <dgm:pt modelId="{68D19999-9DE1-4203-AFCE-F7C845D7EDFA}">
      <dgm:prSet phldrT="[Текст]"/>
      <dgm:spPr/>
      <dgm:t>
        <a:bodyPr/>
        <a:lstStyle/>
        <a:p>
          <a:r>
            <a:rPr lang="uk-UA" dirty="0" smtClean="0"/>
            <a:t>ПЕРШИЙ РІВЕНЬ (стратегія)</a:t>
          </a:r>
          <a:endParaRPr lang="ru-RU" dirty="0"/>
        </a:p>
      </dgm:t>
    </dgm:pt>
    <dgm:pt modelId="{E7B365DF-B0D7-4C44-9323-8B06B75CB1B8}" type="sibTrans" cxnId="{FE0B6FEF-1BC1-4D07-BF67-C12B6DC20781}">
      <dgm:prSet/>
      <dgm:spPr/>
      <dgm:t>
        <a:bodyPr/>
        <a:lstStyle/>
        <a:p>
          <a:endParaRPr lang="ru-RU"/>
        </a:p>
      </dgm:t>
    </dgm:pt>
    <dgm:pt modelId="{0A29E15D-FB06-4926-9BB8-AA63378CC86B}" type="parTrans" cxnId="{FE0B6FEF-1BC1-4D07-BF67-C12B6DC20781}">
      <dgm:prSet/>
      <dgm:spPr/>
      <dgm:t>
        <a:bodyPr/>
        <a:lstStyle/>
        <a:p>
          <a:endParaRPr lang="ru-RU"/>
        </a:p>
      </dgm:t>
    </dgm:pt>
    <dgm:pt modelId="{D87B0B39-A385-46F4-9297-7D855BC5B49F}">
      <dgm:prSet phldrT="[Текст]"/>
      <dgm:spPr/>
      <dgm:t>
        <a:bodyPr/>
        <a:lstStyle/>
        <a:p>
          <a:r>
            <a:rPr lang="uk-UA" dirty="0" smtClean="0"/>
            <a:t>ВИЩИЙ РІВЕНЬ</a:t>
          </a:r>
          <a:endParaRPr lang="ru-RU" dirty="0"/>
        </a:p>
      </dgm:t>
    </dgm:pt>
    <dgm:pt modelId="{6571A418-060C-4EC7-ABAF-9586EDECD6F0}" type="sibTrans" cxnId="{4842A3D2-173B-4D37-A274-81903D4C82F1}">
      <dgm:prSet/>
      <dgm:spPr/>
      <dgm:t>
        <a:bodyPr/>
        <a:lstStyle/>
        <a:p>
          <a:endParaRPr lang="ru-RU"/>
        </a:p>
      </dgm:t>
    </dgm:pt>
    <dgm:pt modelId="{EFA872ED-B706-43ED-885F-511E29EA2513}" type="parTrans" cxnId="{4842A3D2-173B-4D37-A274-81903D4C82F1}">
      <dgm:prSet/>
      <dgm:spPr/>
      <dgm:t>
        <a:bodyPr/>
        <a:lstStyle/>
        <a:p>
          <a:endParaRPr lang="ru-RU"/>
        </a:p>
      </dgm:t>
    </dgm:pt>
    <dgm:pt modelId="{9D063F30-785E-4228-A95B-8C9402B0B000}" type="pres">
      <dgm:prSet presAssocID="{5D227282-D32F-404D-BFB7-75FD0156F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8549B-7226-4B67-9728-002BC302448F}" type="pres">
      <dgm:prSet presAssocID="{5D227282-D32F-404D-BFB7-75FD0156F9FB}" presName="hierFlow" presStyleCnt="0"/>
      <dgm:spPr/>
    </dgm:pt>
    <dgm:pt modelId="{2DDA005C-D4A4-4675-BEDE-8FC4B37EEA2F}" type="pres">
      <dgm:prSet presAssocID="{5D227282-D32F-404D-BFB7-75FD0156F9FB}" presName="firstBuf" presStyleCnt="0"/>
      <dgm:spPr/>
    </dgm:pt>
    <dgm:pt modelId="{4FCF4B61-B617-4525-B760-64A2C578D861}" type="pres">
      <dgm:prSet presAssocID="{5D227282-D32F-404D-BFB7-75FD0156F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301FF68-5C8D-43C7-8F0A-78DB9C213BCD}" type="pres">
      <dgm:prSet presAssocID="{60BAD103-70B8-44FA-A3EB-74F865FAF942}" presName="Name14" presStyleCnt="0"/>
      <dgm:spPr/>
    </dgm:pt>
    <dgm:pt modelId="{E53C7426-0AA6-4973-BF1D-06440F06D3DE}" type="pres">
      <dgm:prSet presAssocID="{60BAD103-70B8-44FA-A3EB-74F865FAF942}" presName="level1Shape" presStyleLbl="node0" presStyleIdx="0" presStyleCnt="1" custScaleX="401724" custScaleY="282579" custLinFactNeighborX="9971" custLinFactNeighborY="29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A12DB-3A6B-423F-BA88-F2E6973C3776}" type="pres">
      <dgm:prSet presAssocID="{60BAD103-70B8-44FA-A3EB-74F865FAF942}" presName="hierChild2" presStyleCnt="0"/>
      <dgm:spPr/>
    </dgm:pt>
    <dgm:pt modelId="{4EAF2562-4283-4EF3-8EC8-88C3697CA8B0}" type="pres">
      <dgm:prSet presAssocID="{CBC5012E-7365-471B-91E4-D2005BEF239D}" presName="Name19" presStyleLbl="parChTrans1D2" presStyleIdx="0" presStyleCnt="3"/>
      <dgm:spPr/>
      <dgm:t>
        <a:bodyPr/>
        <a:lstStyle/>
        <a:p>
          <a:endParaRPr lang="ru-RU"/>
        </a:p>
      </dgm:t>
    </dgm:pt>
    <dgm:pt modelId="{5C997F0C-0BD5-4845-A15D-C69B62C361AC}" type="pres">
      <dgm:prSet presAssocID="{9FAE36D6-9E65-4874-AACA-AA485B7083D7}" presName="Name21" presStyleCnt="0"/>
      <dgm:spPr/>
    </dgm:pt>
    <dgm:pt modelId="{DE52DA2F-D4C4-4B77-B6CD-987DA2BBA554}" type="pres">
      <dgm:prSet presAssocID="{9FAE36D6-9E65-4874-AACA-AA485B7083D7}" presName="level2Shape" presStyleLbl="node2" presStyleIdx="0" presStyleCnt="3" custScaleX="230380" custScaleY="212992" custLinFactY="6954" custLinFactNeighborX="-5521" custLinFactNeighborY="100000"/>
      <dgm:spPr/>
      <dgm:t>
        <a:bodyPr/>
        <a:lstStyle/>
        <a:p>
          <a:endParaRPr lang="ru-RU"/>
        </a:p>
      </dgm:t>
    </dgm:pt>
    <dgm:pt modelId="{82F1DA93-5CDC-423B-9F71-E68C3452C5DB}" type="pres">
      <dgm:prSet presAssocID="{9FAE36D6-9E65-4874-AACA-AA485B7083D7}" presName="hierChild3" presStyleCnt="0"/>
      <dgm:spPr/>
    </dgm:pt>
    <dgm:pt modelId="{0A4917EC-1590-4CCE-A6CF-2DF24801CE3C}" type="pres">
      <dgm:prSet presAssocID="{583BEA00-5159-40FE-8CAE-5F1F47C25B10}" presName="Name19" presStyleLbl="parChTrans1D3" presStyleIdx="0" presStyleCnt="6"/>
      <dgm:spPr/>
      <dgm:t>
        <a:bodyPr/>
        <a:lstStyle/>
        <a:p>
          <a:endParaRPr lang="ru-RU"/>
        </a:p>
      </dgm:t>
    </dgm:pt>
    <dgm:pt modelId="{5AE6525D-FA4D-4269-9333-89512AD062C5}" type="pres">
      <dgm:prSet presAssocID="{724FD879-30CF-4754-861E-BB6F77BF9584}" presName="Name21" presStyleCnt="0"/>
      <dgm:spPr/>
    </dgm:pt>
    <dgm:pt modelId="{33F7CF24-14BA-440D-9EB0-4F27B7A9F3D6}" type="pres">
      <dgm:prSet presAssocID="{724FD879-30CF-4754-861E-BB6F77BF9584}" presName="level2Shape" presStyleLbl="node3" presStyleIdx="0" presStyleCnt="6" custLinFactY="100000" custLinFactNeighborX="-14405" custLinFactNeighborY="197367"/>
      <dgm:spPr/>
      <dgm:t>
        <a:bodyPr/>
        <a:lstStyle/>
        <a:p>
          <a:endParaRPr lang="ru-RU"/>
        </a:p>
      </dgm:t>
    </dgm:pt>
    <dgm:pt modelId="{2296DC16-812E-4CE9-B193-5F655D649FB2}" type="pres">
      <dgm:prSet presAssocID="{724FD879-30CF-4754-861E-BB6F77BF9584}" presName="hierChild3" presStyleCnt="0"/>
      <dgm:spPr/>
    </dgm:pt>
    <dgm:pt modelId="{7CAAB78B-D6E6-4786-805C-516CA42C676B}" type="pres">
      <dgm:prSet presAssocID="{08E11C1A-ED1F-469E-9348-8D675D94A1D2}" presName="Name19" presStyleLbl="parChTrans1D3" presStyleIdx="1" presStyleCnt="6"/>
      <dgm:spPr/>
      <dgm:t>
        <a:bodyPr/>
        <a:lstStyle/>
        <a:p>
          <a:endParaRPr lang="ru-RU"/>
        </a:p>
      </dgm:t>
    </dgm:pt>
    <dgm:pt modelId="{1BFF3C6A-2EE6-4C37-8A70-C195BC52FC3A}" type="pres">
      <dgm:prSet presAssocID="{030A05EA-B2D2-4883-A358-0FC525DA25C0}" presName="Name21" presStyleCnt="0"/>
      <dgm:spPr/>
    </dgm:pt>
    <dgm:pt modelId="{4ED7D23C-FA91-4885-A5DC-885BECBDE9E6}" type="pres">
      <dgm:prSet presAssocID="{030A05EA-B2D2-4883-A358-0FC525DA25C0}" presName="level2Shape" presStyleLbl="node3" presStyleIdx="1" presStyleCnt="6" custLinFactY="100000" custLinFactNeighborX="3397" custLinFactNeighborY="197367"/>
      <dgm:spPr/>
      <dgm:t>
        <a:bodyPr/>
        <a:lstStyle/>
        <a:p>
          <a:endParaRPr lang="ru-RU"/>
        </a:p>
      </dgm:t>
    </dgm:pt>
    <dgm:pt modelId="{5C779890-4A04-4B57-8B50-60152FD480A4}" type="pres">
      <dgm:prSet presAssocID="{030A05EA-B2D2-4883-A358-0FC525DA25C0}" presName="hierChild3" presStyleCnt="0"/>
      <dgm:spPr/>
    </dgm:pt>
    <dgm:pt modelId="{1879ED56-1B39-4FB8-99B2-4D23E119D949}" type="pres">
      <dgm:prSet presAssocID="{45145E4B-4385-4AA0-AD11-724BB67C9716}" presName="Name19" presStyleLbl="parChTrans1D2" presStyleIdx="1" presStyleCnt="3"/>
      <dgm:spPr/>
      <dgm:t>
        <a:bodyPr/>
        <a:lstStyle/>
        <a:p>
          <a:endParaRPr lang="ru-RU"/>
        </a:p>
      </dgm:t>
    </dgm:pt>
    <dgm:pt modelId="{8015D276-3CE8-4F7D-B868-6CDFEBBAEB26}" type="pres">
      <dgm:prSet presAssocID="{577DFC10-05A0-4FAE-A34A-A02DA993CBA5}" presName="Name21" presStyleCnt="0"/>
      <dgm:spPr/>
    </dgm:pt>
    <dgm:pt modelId="{EE2D082D-3D53-4213-BBF4-90170FFB6CA8}" type="pres">
      <dgm:prSet presAssocID="{577DFC10-05A0-4FAE-A34A-A02DA993CBA5}" presName="level2Shape" presStyleLbl="node2" presStyleIdx="1" presStyleCnt="3" custScaleX="210160" custScaleY="210160" custLinFactY="6954" custLinFactNeighborX="11279" custLinFactNeighborY="100000"/>
      <dgm:spPr/>
      <dgm:t>
        <a:bodyPr/>
        <a:lstStyle/>
        <a:p>
          <a:endParaRPr lang="ru-RU"/>
        </a:p>
      </dgm:t>
    </dgm:pt>
    <dgm:pt modelId="{3B860B4C-25DB-4A0E-9F04-22E0A19ADCD9}" type="pres">
      <dgm:prSet presAssocID="{577DFC10-05A0-4FAE-A34A-A02DA993CBA5}" presName="hierChild3" presStyleCnt="0"/>
      <dgm:spPr/>
    </dgm:pt>
    <dgm:pt modelId="{DE02CE8C-8724-4733-A55F-552920907E53}" type="pres">
      <dgm:prSet presAssocID="{C5E77B90-A70F-4B4E-9A67-96C63DBDF4EA}" presName="Name19" presStyleLbl="parChTrans1D3" presStyleIdx="2" presStyleCnt="6"/>
      <dgm:spPr/>
      <dgm:t>
        <a:bodyPr/>
        <a:lstStyle/>
        <a:p>
          <a:endParaRPr lang="ru-RU"/>
        </a:p>
      </dgm:t>
    </dgm:pt>
    <dgm:pt modelId="{CE4F447D-959D-4C54-B5D1-EBF8F8B2DC7D}" type="pres">
      <dgm:prSet presAssocID="{B8879690-EDD9-44E0-9543-CD0DFFC4C9A9}" presName="Name21" presStyleCnt="0"/>
      <dgm:spPr/>
    </dgm:pt>
    <dgm:pt modelId="{62A9DD80-816C-408C-9812-EF53DEC92831}" type="pres">
      <dgm:prSet presAssocID="{B8879690-EDD9-44E0-9543-CD0DFFC4C9A9}" presName="level2Shape" presStyleLbl="node3" presStyleIdx="2" presStyleCnt="6" custLinFactY="113241" custLinFactNeighborX="21199" custLinFactNeighborY="200000"/>
      <dgm:spPr/>
      <dgm:t>
        <a:bodyPr/>
        <a:lstStyle/>
        <a:p>
          <a:endParaRPr lang="ru-RU"/>
        </a:p>
      </dgm:t>
    </dgm:pt>
    <dgm:pt modelId="{882A679B-48DC-4352-B3FC-10112CE3F01D}" type="pres">
      <dgm:prSet presAssocID="{B8879690-EDD9-44E0-9543-CD0DFFC4C9A9}" presName="hierChild3" presStyleCnt="0"/>
      <dgm:spPr/>
    </dgm:pt>
    <dgm:pt modelId="{FB431F33-C456-4FF6-8C77-00F3481DD9C9}" type="pres">
      <dgm:prSet presAssocID="{46BD1C20-AAC3-45AD-80AC-2FB13D0E9A32}" presName="Name19" presStyleLbl="parChTrans1D3" presStyleIdx="3" presStyleCnt="6"/>
      <dgm:spPr/>
      <dgm:t>
        <a:bodyPr/>
        <a:lstStyle/>
        <a:p>
          <a:endParaRPr lang="ru-RU"/>
        </a:p>
      </dgm:t>
    </dgm:pt>
    <dgm:pt modelId="{FE812F76-1797-4AC9-86F9-A4106103C09C}" type="pres">
      <dgm:prSet presAssocID="{3E0E4661-A448-49A8-86A1-8DAA52DCCB05}" presName="Name21" presStyleCnt="0"/>
      <dgm:spPr/>
    </dgm:pt>
    <dgm:pt modelId="{68A8D965-ADA4-4827-AFA4-9DB53344F7D2}" type="pres">
      <dgm:prSet presAssocID="{3E0E4661-A448-49A8-86A1-8DAA52DCCB05}" presName="level2Shape" presStyleLbl="node3" presStyleIdx="3" presStyleCnt="6" custLinFactY="113241" custLinFactNeighborX="21612" custLinFactNeighborY="200000"/>
      <dgm:spPr/>
      <dgm:t>
        <a:bodyPr/>
        <a:lstStyle/>
        <a:p>
          <a:endParaRPr lang="ru-RU"/>
        </a:p>
      </dgm:t>
    </dgm:pt>
    <dgm:pt modelId="{9E4EE5EC-A946-4FB2-BF1B-2DE3C4C4C393}" type="pres">
      <dgm:prSet presAssocID="{3E0E4661-A448-49A8-86A1-8DAA52DCCB05}" presName="hierChild3" presStyleCnt="0"/>
      <dgm:spPr/>
    </dgm:pt>
    <dgm:pt modelId="{47D02DC6-FE81-472B-A50C-111660E767A4}" type="pres">
      <dgm:prSet presAssocID="{24EB06B9-7BDD-4805-9FBC-2B8B2F1F595D}" presName="Name19" presStyleLbl="parChTrans1D2" presStyleIdx="2" presStyleCnt="3"/>
      <dgm:spPr/>
      <dgm:t>
        <a:bodyPr/>
        <a:lstStyle/>
        <a:p>
          <a:endParaRPr lang="ru-RU"/>
        </a:p>
      </dgm:t>
    </dgm:pt>
    <dgm:pt modelId="{10CEA2FE-9952-42A2-8961-4F83B1D75E24}" type="pres">
      <dgm:prSet presAssocID="{28BC3F1A-A1BE-4DEF-B6DE-5C5C8CFF5DC4}" presName="Name21" presStyleCnt="0"/>
      <dgm:spPr/>
    </dgm:pt>
    <dgm:pt modelId="{7F70D855-EBAD-45DD-AED7-664B6F1D26D3}" type="pres">
      <dgm:prSet presAssocID="{28BC3F1A-A1BE-4DEF-B6DE-5C5C8CFF5DC4}" presName="level2Shape" presStyleLbl="node2" presStyleIdx="2" presStyleCnt="3" custScaleX="229034" custScaleY="211645" custLinFactY="6954" custLinFactNeighborX="22844" custLinFactNeighborY="100000"/>
      <dgm:spPr/>
      <dgm:t>
        <a:bodyPr/>
        <a:lstStyle/>
        <a:p>
          <a:endParaRPr lang="ru-RU"/>
        </a:p>
      </dgm:t>
    </dgm:pt>
    <dgm:pt modelId="{11559C67-B55B-4345-8882-1296365227AD}" type="pres">
      <dgm:prSet presAssocID="{28BC3F1A-A1BE-4DEF-B6DE-5C5C8CFF5DC4}" presName="hierChild3" presStyleCnt="0"/>
      <dgm:spPr/>
    </dgm:pt>
    <dgm:pt modelId="{DFC72017-64DD-4D74-8EB3-4012E900B2BB}" type="pres">
      <dgm:prSet presAssocID="{BE2A2924-EF88-48EB-AD51-889B7FB2BE68}" presName="Name19" presStyleLbl="parChTrans1D3" presStyleIdx="4" presStyleCnt="6"/>
      <dgm:spPr/>
      <dgm:t>
        <a:bodyPr/>
        <a:lstStyle/>
        <a:p>
          <a:endParaRPr lang="ru-RU"/>
        </a:p>
      </dgm:t>
    </dgm:pt>
    <dgm:pt modelId="{DCDB58FC-7F90-484D-AD76-916DAFEB751B}" type="pres">
      <dgm:prSet presAssocID="{96850820-B5A2-458A-9856-301FB5F2BD96}" presName="Name21" presStyleCnt="0"/>
      <dgm:spPr/>
    </dgm:pt>
    <dgm:pt modelId="{76DCB6A4-EFF8-4682-9F89-3CE836FBD056}" type="pres">
      <dgm:prSet presAssocID="{96850820-B5A2-458A-9856-301FB5F2BD96}" presName="level2Shape" presStyleLbl="node3" presStyleIdx="4" presStyleCnt="6" custLinFactY="111756" custLinFactNeighborX="13331" custLinFactNeighborY="200000"/>
      <dgm:spPr/>
      <dgm:t>
        <a:bodyPr/>
        <a:lstStyle/>
        <a:p>
          <a:endParaRPr lang="ru-RU"/>
        </a:p>
      </dgm:t>
    </dgm:pt>
    <dgm:pt modelId="{6473A892-8AB2-4558-9DBC-E386A3B2AE5D}" type="pres">
      <dgm:prSet presAssocID="{96850820-B5A2-458A-9856-301FB5F2BD96}" presName="hierChild3" presStyleCnt="0"/>
      <dgm:spPr/>
    </dgm:pt>
    <dgm:pt modelId="{ABA909F2-99DF-41CE-98E0-E306E78F3D9D}" type="pres">
      <dgm:prSet presAssocID="{67B0F8D9-672C-4E44-A7DA-F74C9C763EDB}" presName="Name19" presStyleLbl="parChTrans1D3" presStyleIdx="5" presStyleCnt="6"/>
      <dgm:spPr/>
      <dgm:t>
        <a:bodyPr/>
        <a:lstStyle/>
        <a:p>
          <a:endParaRPr lang="ru-RU"/>
        </a:p>
      </dgm:t>
    </dgm:pt>
    <dgm:pt modelId="{7033E1C8-9E00-4D61-BEA4-5E9DA6D8E264}" type="pres">
      <dgm:prSet presAssocID="{687C28DD-FB9D-4B06-B39B-16BA3938DEA9}" presName="Name21" presStyleCnt="0"/>
      <dgm:spPr/>
    </dgm:pt>
    <dgm:pt modelId="{FC92D34F-EEFB-4F31-802D-925CDC6B472C}" type="pres">
      <dgm:prSet presAssocID="{687C28DD-FB9D-4B06-B39B-16BA3938DEA9}" presName="level2Shape" presStyleLbl="node3" presStyleIdx="5" presStyleCnt="6" custLinFactY="111756" custLinFactNeighborX="22361" custLinFactNeighborY="200000"/>
      <dgm:spPr/>
      <dgm:t>
        <a:bodyPr/>
        <a:lstStyle/>
        <a:p>
          <a:endParaRPr lang="ru-RU"/>
        </a:p>
      </dgm:t>
    </dgm:pt>
    <dgm:pt modelId="{149ECF6E-F076-45C1-8D37-173AFE712E8A}" type="pres">
      <dgm:prSet presAssocID="{687C28DD-FB9D-4B06-B39B-16BA3938DEA9}" presName="hierChild3" presStyleCnt="0"/>
      <dgm:spPr/>
    </dgm:pt>
    <dgm:pt modelId="{B8A2A509-F1DF-4787-BB0D-CF04AE8E2A5A}" type="pres">
      <dgm:prSet presAssocID="{5D227282-D32F-404D-BFB7-75FD0156F9FB}" presName="bgShapesFlow" presStyleCnt="0"/>
      <dgm:spPr/>
    </dgm:pt>
    <dgm:pt modelId="{174BE0C4-EF2B-44A2-8A79-AC48B6E9DD0A}" type="pres">
      <dgm:prSet presAssocID="{D87B0B39-A385-46F4-9297-7D855BC5B49F}" presName="rectComp" presStyleCnt="0"/>
      <dgm:spPr/>
    </dgm:pt>
    <dgm:pt modelId="{987C652D-FDA5-4E2F-AA5C-9D75A77BC0D2}" type="pres">
      <dgm:prSet presAssocID="{D87B0B39-A385-46F4-9297-7D855BC5B49F}" presName="bgRect" presStyleLbl="bgShp" presStyleIdx="0" presStyleCnt="3" custScaleY="273688" custLinFactY="-95376" custLinFactNeighborY="-100000"/>
      <dgm:spPr/>
      <dgm:t>
        <a:bodyPr/>
        <a:lstStyle/>
        <a:p>
          <a:endParaRPr lang="ru-RU"/>
        </a:p>
      </dgm:t>
    </dgm:pt>
    <dgm:pt modelId="{59B9DDA0-BD6B-4B81-A392-748FA9C56280}" type="pres">
      <dgm:prSet presAssocID="{D87B0B39-A385-46F4-9297-7D855BC5B49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C60E4-E8DF-4C9D-8727-43C52A7C8359}" type="pres">
      <dgm:prSet presAssocID="{D87B0B39-A385-46F4-9297-7D855BC5B49F}" presName="spComp" presStyleCnt="0"/>
      <dgm:spPr/>
    </dgm:pt>
    <dgm:pt modelId="{FE40A42B-3796-4794-9995-3BB1FC63EAD6}" type="pres">
      <dgm:prSet presAssocID="{D87B0B39-A385-46F4-9297-7D855BC5B49F}" presName="vSp" presStyleCnt="0"/>
      <dgm:spPr/>
    </dgm:pt>
    <dgm:pt modelId="{7734FF60-4D73-4118-AB97-F9F527D55959}" type="pres">
      <dgm:prSet presAssocID="{68D19999-9DE1-4203-AFCE-F7C845D7EDFA}" presName="rectComp" presStyleCnt="0"/>
      <dgm:spPr/>
    </dgm:pt>
    <dgm:pt modelId="{1908B951-85A5-4211-8E1F-BF7EF9829ABB}" type="pres">
      <dgm:prSet presAssocID="{68D19999-9DE1-4203-AFCE-F7C845D7EDFA}" presName="bgRect" presStyleLbl="bgShp" presStyleIdx="1" presStyleCnt="3" custScaleY="309215" custLinFactNeighborY="-152"/>
      <dgm:spPr/>
      <dgm:t>
        <a:bodyPr/>
        <a:lstStyle/>
        <a:p>
          <a:endParaRPr lang="ru-RU"/>
        </a:p>
      </dgm:t>
    </dgm:pt>
    <dgm:pt modelId="{318B06B4-873D-4CCA-8F0F-72BA244DDDAA}" type="pres">
      <dgm:prSet presAssocID="{68D19999-9DE1-4203-AFCE-F7C845D7EDF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EBEAD-243F-4100-AE6B-14ACEE3ABCCB}" type="pres">
      <dgm:prSet presAssocID="{68D19999-9DE1-4203-AFCE-F7C845D7EDFA}" presName="spComp" presStyleCnt="0"/>
      <dgm:spPr/>
    </dgm:pt>
    <dgm:pt modelId="{B7603B97-3565-4326-A47F-26E90AC6F850}" type="pres">
      <dgm:prSet presAssocID="{68D19999-9DE1-4203-AFCE-F7C845D7EDFA}" presName="vSp" presStyleCnt="0"/>
      <dgm:spPr/>
    </dgm:pt>
    <dgm:pt modelId="{95D69CEE-8E66-428D-869B-A7FCFF3336E1}" type="pres">
      <dgm:prSet presAssocID="{BE6844ED-07A7-4C78-ABE9-E76956FE8603}" presName="rectComp" presStyleCnt="0"/>
      <dgm:spPr/>
    </dgm:pt>
    <dgm:pt modelId="{0D8A2746-ADA0-4698-9037-1BD5387AF993}" type="pres">
      <dgm:prSet presAssocID="{BE6844ED-07A7-4C78-ABE9-E76956FE8603}" presName="bgRect" presStyleLbl="bgShp" presStyleIdx="2" presStyleCnt="3" custScaleY="296938"/>
      <dgm:spPr/>
      <dgm:t>
        <a:bodyPr/>
        <a:lstStyle/>
        <a:p>
          <a:endParaRPr lang="ru-RU"/>
        </a:p>
      </dgm:t>
    </dgm:pt>
    <dgm:pt modelId="{592D8E15-2F47-4169-A887-690483C916AD}" type="pres">
      <dgm:prSet presAssocID="{BE6844ED-07A7-4C78-ABE9-E76956FE8603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89D491-F688-4168-8D63-958808358E27}" srcId="{9FAE36D6-9E65-4874-AACA-AA485B7083D7}" destId="{724FD879-30CF-4754-861E-BB6F77BF9584}" srcOrd="0" destOrd="0" parTransId="{583BEA00-5159-40FE-8CAE-5F1F47C25B10}" sibTransId="{B50535BB-B6F5-40BA-941E-578CF3B02123}"/>
    <dgm:cxn modelId="{BA465267-0792-4460-9D7D-29B5B50EF48F}" type="presOf" srcId="{BE2A2924-EF88-48EB-AD51-889B7FB2BE68}" destId="{DFC72017-64DD-4D74-8EB3-4012E900B2BB}" srcOrd="0" destOrd="0" presId="urn:microsoft.com/office/officeart/2005/8/layout/hierarchy6"/>
    <dgm:cxn modelId="{005E4451-73B9-45E4-A59B-204C4EC4C43E}" type="presOf" srcId="{583BEA00-5159-40FE-8CAE-5F1F47C25B10}" destId="{0A4917EC-1590-4CCE-A6CF-2DF24801CE3C}" srcOrd="0" destOrd="0" presId="urn:microsoft.com/office/officeart/2005/8/layout/hierarchy6"/>
    <dgm:cxn modelId="{F7820104-1BBC-4A63-A26E-C75C0BF2C7FD}" type="presOf" srcId="{577DFC10-05A0-4FAE-A34A-A02DA993CBA5}" destId="{EE2D082D-3D53-4213-BBF4-90170FFB6CA8}" srcOrd="0" destOrd="0" presId="urn:microsoft.com/office/officeart/2005/8/layout/hierarchy6"/>
    <dgm:cxn modelId="{27613DCB-CC74-4938-85DC-CC1C880B8CDE}" srcId="{5D227282-D32F-404D-BFB7-75FD0156F9FB}" destId="{BE6844ED-07A7-4C78-ABE9-E76956FE8603}" srcOrd="3" destOrd="0" parTransId="{D70B390D-8353-4EB0-9790-76DF8E8DDA3F}" sibTransId="{38D1343F-26CF-4819-AD97-55F76AB838B2}"/>
    <dgm:cxn modelId="{026F9B91-4EFB-4540-9E70-9B2416CCD48F}" srcId="{60BAD103-70B8-44FA-A3EB-74F865FAF942}" destId="{9FAE36D6-9E65-4874-AACA-AA485B7083D7}" srcOrd="0" destOrd="0" parTransId="{CBC5012E-7365-471B-91E4-D2005BEF239D}" sibTransId="{E50CFABC-5655-4F10-B0CC-A53A32631732}"/>
    <dgm:cxn modelId="{E0C1BDB9-2454-4D2F-91DF-F915FCA61136}" type="presOf" srcId="{96850820-B5A2-458A-9856-301FB5F2BD96}" destId="{76DCB6A4-EFF8-4682-9F89-3CE836FBD056}" srcOrd="0" destOrd="0" presId="urn:microsoft.com/office/officeart/2005/8/layout/hierarchy6"/>
    <dgm:cxn modelId="{D2E100B0-93FC-47DE-9D9A-CF15274611A6}" type="presOf" srcId="{67B0F8D9-672C-4E44-A7DA-F74C9C763EDB}" destId="{ABA909F2-99DF-41CE-98E0-E306E78F3D9D}" srcOrd="0" destOrd="0" presId="urn:microsoft.com/office/officeart/2005/8/layout/hierarchy6"/>
    <dgm:cxn modelId="{355987BB-E9DE-40E5-B930-A267D5DAC65C}" srcId="{9FAE36D6-9E65-4874-AACA-AA485B7083D7}" destId="{030A05EA-B2D2-4883-A358-0FC525DA25C0}" srcOrd="1" destOrd="0" parTransId="{08E11C1A-ED1F-469E-9348-8D675D94A1D2}" sibTransId="{CD9A645F-A960-4270-9A32-40C3F0C532D6}"/>
    <dgm:cxn modelId="{11BD17F2-061B-4910-BE15-F9DC9BE158D9}" srcId="{5D227282-D32F-404D-BFB7-75FD0156F9FB}" destId="{60BAD103-70B8-44FA-A3EB-74F865FAF942}" srcOrd="0" destOrd="0" parTransId="{9777936D-BC93-4E0F-9BCD-110ACCE599C1}" sibTransId="{A85BBECB-AECF-4DDC-B253-84783C05C847}"/>
    <dgm:cxn modelId="{2919A644-5E93-4409-8312-925D83F309AC}" type="presOf" srcId="{46BD1C20-AAC3-45AD-80AC-2FB13D0E9A32}" destId="{FB431F33-C456-4FF6-8C77-00F3481DD9C9}" srcOrd="0" destOrd="0" presId="urn:microsoft.com/office/officeart/2005/8/layout/hierarchy6"/>
    <dgm:cxn modelId="{6DA86F0E-7E17-4D4E-A891-7E998E05F5C7}" srcId="{577DFC10-05A0-4FAE-A34A-A02DA993CBA5}" destId="{B8879690-EDD9-44E0-9543-CD0DFFC4C9A9}" srcOrd="0" destOrd="0" parTransId="{C5E77B90-A70F-4B4E-9A67-96C63DBDF4EA}" sibTransId="{86BB805F-C5D6-4A4B-A2CA-601EE4D9856C}"/>
    <dgm:cxn modelId="{4842A3D2-173B-4D37-A274-81903D4C82F1}" srcId="{5D227282-D32F-404D-BFB7-75FD0156F9FB}" destId="{D87B0B39-A385-46F4-9297-7D855BC5B49F}" srcOrd="1" destOrd="0" parTransId="{EFA872ED-B706-43ED-885F-511E29EA2513}" sibTransId="{6571A418-060C-4EC7-ABAF-9586EDECD6F0}"/>
    <dgm:cxn modelId="{6A066101-E341-4492-85B4-AE29CE78C2AA}" type="presOf" srcId="{9FAE36D6-9E65-4874-AACA-AA485B7083D7}" destId="{DE52DA2F-D4C4-4B77-B6CD-987DA2BBA554}" srcOrd="0" destOrd="0" presId="urn:microsoft.com/office/officeart/2005/8/layout/hierarchy6"/>
    <dgm:cxn modelId="{D2E72041-C1DA-4254-860E-3E07E89ACEB3}" type="presOf" srcId="{030A05EA-B2D2-4883-A358-0FC525DA25C0}" destId="{4ED7D23C-FA91-4885-A5DC-885BECBDE9E6}" srcOrd="0" destOrd="0" presId="urn:microsoft.com/office/officeart/2005/8/layout/hierarchy6"/>
    <dgm:cxn modelId="{6D76FE91-AB22-4CFC-9EAB-E3183D710A60}" type="presOf" srcId="{687C28DD-FB9D-4B06-B39B-16BA3938DEA9}" destId="{FC92D34F-EEFB-4F31-802D-925CDC6B472C}" srcOrd="0" destOrd="0" presId="urn:microsoft.com/office/officeart/2005/8/layout/hierarchy6"/>
    <dgm:cxn modelId="{80D8E405-9502-4EB4-A888-17969AFDEA3D}" type="presOf" srcId="{CBC5012E-7365-471B-91E4-D2005BEF239D}" destId="{4EAF2562-4283-4EF3-8EC8-88C3697CA8B0}" srcOrd="0" destOrd="0" presId="urn:microsoft.com/office/officeart/2005/8/layout/hierarchy6"/>
    <dgm:cxn modelId="{F86BADFB-41D6-4AF3-BCF9-62747B632CB4}" type="presOf" srcId="{D87B0B39-A385-46F4-9297-7D855BC5B49F}" destId="{59B9DDA0-BD6B-4B81-A392-748FA9C56280}" srcOrd="1" destOrd="0" presId="urn:microsoft.com/office/officeart/2005/8/layout/hierarchy6"/>
    <dgm:cxn modelId="{C50436F0-2626-41E8-A3A5-16BAF45EEBFA}" srcId="{60BAD103-70B8-44FA-A3EB-74F865FAF942}" destId="{28BC3F1A-A1BE-4DEF-B6DE-5C5C8CFF5DC4}" srcOrd="2" destOrd="0" parTransId="{24EB06B9-7BDD-4805-9FBC-2B8B2F1F595D}" sibTransId="{80758192-7CBC-447A-9A32-0C6856F81A06}"/>
    <dgm:cxn modelId="{156CBD25-835E-47D1-BB76-80056542BDFB}" srcId="{28BC3F1A-A1BE-4DEF-B6DE-5C5C8CFF5DC4}" destId="{687C28DD-FB9D-4B06-B39B-16BA3938DEA9}" srcOrd="1" destOrd="0" parTransId="{67B0F8D9-672C-4E44-A7DA-F74C9C763EDB}" sibTransId="{023350DD-5FA3-4484-A46E-0AE55EC5716B}"/>
    <dgm:cxn modelId="{CD5CCED7-9472-46A5-AF80-6222117C62DC}" type="presOf" srcId="{BE6844ED-07A7-4C78-ABE9-E76956FE8603}" destId="{592D8E15-2F47-4169-A887-690483C916AD}" srcOrd="1" destOrd="0" presId="urn:microsoft.com/office/officeart/2005/8/layout/hierarchy6"/>
    <dgm:cxn modelId="{5FAA300C-9C2F-48E9-B833-E3CFCDA840B9}" type="presOf" srcId="{724FD879-30CF-4754-861E-BB6F77BF9584}" destId="{33F7CF24-14BA-440D-9EB0-4F27B7A9F3D6}" srcOrd="0" destOrd="0" presId="urn:microsoft.com/office/officeart/2005/8/layout/hierarchy6"/>
    <dgm:cxn modelId="{053C1FFF-A196-4908-9634-1CCCBBFF6FCB}" srcId="{60BAD103-70B8-44FA-A3EB-74F865FAF942}" destId="{577DFC10-05A0-4FAE-A34A-A02DA993CBA5}" srcOrd="1" destOrd="0" parTransId="{45145E4B-4385-4AA0-AD11-724BB67C9716}" sibTransId="{18208B35-735D-407C-A12D-8FA08E1C78B2}"/>
    <dgm:cxn modelId="{EFD8D41B-B722-44AE-803E-A04D0DA9907B}" type="presOf" srcId="{68D19999-9DE1-4203-AFCE-F7C845D7EDFA}" destId="{318B06B4-873D-4CCA-8F0F-72BA244DDDAA}" srcOrd="1" destOrd="0" presId="urn:microsoft.com/office/officeart/2005/8/layout/hierarchy6"/>
    <dgm:cxn modelId="{62EC4AA4-878C-462F-BEC5-38EE02550AF7}" srcId="{28BC3F1A-A1BE-4DEF-B6DE-5C5C8CFF5DC4}" destId="{96850820-B5A2-458A-9856-301FB5F2BD96}" srcOrd="0" destOrd="0" parTransId="{BE2A2924-EF88-48EB-AD51-889B7FB2BE68}" sibTransId="{19A81231-A3B8-4C67-9B1C-3733A91FC161}"/>
    <dgm:cxn modelId="{8789770C-F81F-4A1E-97D3-E8149672E707}" type="presOf" srcId="{B8879690-EDD9-44E0-9543-CD0DFFC4C9A9}" destId="{62A9DD80-816C-408C-9812-EF53DEC92831}" srcOrd="0" destOrd="0" presId="urn:microsoft.com/office/officeart/2005/8/layout/hierarchy6"/>
    <dgm:cxn modelId="{2C225145-0E18-48CE-BD4C-DE682903F995}" type="presOf" srcId="{08E11C1A-ED1F-469E-9348-8D675D94A1D2}" destId="{7CAAB78B-D6E6-4786-805C-516CA42C676B}" srcOrd="0" destOrd="0" presId="urn:microsoft.com/office/officeart/2005/8/layout/hierarchy6"/>
    <dgm:cxn modelId="{DFA08451-2BBC-41FA-A51D-BCB17D504EDA}" type="presOf" srcId="{24EB06B9-7BDD-4805-9FBC-2B8B2F1F595D}" destId="{47D02DC6-FE81-472B-A50C-111660E767A4}" srcOrd="0" destOrd="0" presId="urn:microsoft.com/office/officeart/2005/8/layout/hierarchy6"/>
    <dgm:cxn modelId="{0376243F-B038-401C-9522-4BAC2CB43894}" type="presOf" srcId="{45145E4B-4385-4AA0-AD11-724BB67C9716}" destId="{1879ED56-1B39-4FB8-99B2-4D23E119D949}" srcOrd="0" destOrd="0" presId="urn:microsoft.com/office/officeart/2005/8/layout/hierarchy6"/>
    <dgm:cxn modelId="{FE0511B8-0B1F-43C7-BCB6-B20A73B7242C}" type="presOf" srcId="{3E0E4661-A448-49A8-86A1-8DAA52DCCB05}" destId="{68A8D965-ADA4-4827-AFA4-9DB53344F7D2}" srcOrd="0" destOrd="0" presId="urn:microsoft.com/office/officeart/2005/8/layout/hierarchy6"/>
    <dgm:cxn modelId="{4BE6D036-4E43-4568-9007-191065E4B71A}" type="presOf" srcId="{68D19999-9DE1-4203-AFCE-F7C845D7EDFA}" destId="{1908B951-85A5-4211-8E1F-BF7EF9829ABB}" srcOrd="0" destOrd="0" presId="urn:microsoft.com/office/officeart/2005/8/layout/hierarchy6"/>
    <dgm:cxn modelId="{08D359CE-F845-4941-89F2-5163C85F16AF}" type="presOf" srcId="{BE6844ED-07A7-4C78-ABE9-E76956FE8603}" destId="{0D8A2746-ADA0-4698-9037-1BD5387AF993}" srcOrd="0" destOrd="0" presId="urn:microsoft.com/office/officeart/2005/8/layout/hierarchy6"/>
    <dgm:cxn modelId="{5AEB6B93-1A99-4D9F-B2D1-97A6FF3C16B0}" type="presOf" srcId="{D87B0B39-A385-46F4-9297-7D855BC5B49F}" destId="{987C652D-FDA5-4E2F-AA5C-9D75A77BC0D2}" srcOrd="0" destOrd="0" presId="urn:microsoft.com/office/officeart/2005/8/layout/hierarchy6"/>
    <dgm:cxn modelId="{FE0B6FEF-1BC1-4D07-BF67-C12B6DC20781}" srcId="{5D227282-D32F-404D-BFB7-75FD0156F9FB}" destId="{68D19999-9DE1-4203-AFCE-F7C845D7EDFA}" srcOrd="2" destOrd="0" parTransId="{0A29E15D-FB06-4926-9BB8-AA63378CC86B}" sibTransId="{E7B365DF-B0D7-4C44-9323-8B06B75CB1B8}"/>
    <dgm:cxn modelId="{2F59FCEA-023A-4C8C-9F0F-F26523385F53}" srcId="{577DFC10-05A0-4FAE-A34A-A02DA993CBA5}" destId="{3E0E4661-A448-49A8-86A1-8DAA52DCCB05}" srcOrd="1" destOrd="0" parTransId="{46BD1C20-AAC3-45AD-80AC-2FB13D0E9A32}" sibTransId="{178601EF-B379-4130-BC28-CE9485EDFB44}"/>
    <dgm:cxn modelId="{B86C70BB-F34E-4933-BF2F-1240A78EAEE2}" type="presOf" srcId="{5D227282-D32F-404D-BFB7-75FD0156F9FB}" destId="{9D063F30-785E-4228-A95B-8C9402B0B000}" srcOrd="0" destOrd="0" presId="urn:microsoft.com/office/officeart/2005/8/layout/hierarchy6"/>
    <dgm:cxn modelId="{51228E2B-42BE-4472-B83E-48969E2B4F12}" type="presOf" srcId="{C5E77B90-A70F-4B4E-9A67-96C63DBDF4EA}" destId="{DE02CE8C-8724-4733-A55F-552920907E53}" srcOrd="0" destOrd="0" presId="urn:microsoft.com/office/officeart/2005/8/layout/hierarchy6"/>
    <dgm:cxn modelId="{C9FBB07E-7DEB-4A47-B893-563CDD4C897E}" type="presOf" srcId="{60BAD103-70B8-44FA-A3EB-74F865FAF942}" destId="{E53C7426-0AA6-4973-BF1D-06440F06D3DE}" srcOrd="0" destOrd="0" presId="urn:microsoft.com/office/officeart/2005/8/layout/hierarchy6"/>
    <dgm:cxn modelId="{42F39914-7F39-403C-A162-8CAE0DEE5D23}" type="presOf" srcId="{28BC3F1A-A1BE-4DEF-B6DE-5C5C8CFF5DC4}" destId="{7F70D855-EBAD-45DD-AED7-664B6F1D26D3}" srcOrd="0" destOrd="0" presId="urn:microsoft.com/office/officeart/2005/8/layout/hierarchy6"/>
    <dgm:cxn modelId="{2CB6826F-FAD1-4953-BE01-DA8E4778BF76}" type="presParOf" srcId="{9D063F30-785E-4228-A95B-8C9402B0B000}" destId="{3C68549B-7226-4B67-9728-002BC302448F}" srcOrd="0" destOrd="0" presId="urn:microsoft.com/office/officeart/2005/8/layout/hierarchy6"/>
    <dgm:cxn modelId="{67BA16F6-798D-46CF-ADF3-2841697C9660}" type="presParOf" srcId="{3C68549B-7226-4B67-9728-002BC302448F}" destId="{2DDA005C-D4A4-4675-BEDE-8FC4B37EEA2F}" srcOrd="0" destOrd="0" presId="urn:microsoft.com/office/officeart/2005/8/layout/hierarchy6"/>
    <dgm:cxn modelId="{D8FCA7B1-C6A4-4AC0-9BAE-FC2B432A727C}" type="presParOf" srcId="{3C68549B-7226-4B67-9728-002BC302448F}" destId="{4FCF4B61-B617-4525-B760-64A2C578D861}" srcOrd="1" destOrd="0" presId="urn:microsoft.com/office/officeart/2005/8/layout/hierarchy6"/>
    <dgm:cxn modelId="{CCCBC547-8F75-4F98-A6AA-BAF71BB65C2B}" type="presParOf" srcId="{4FCF4B61-B617-4525-B760-64A2C578D861}" destId="{C301FF68-5C8D-43C7-8F0A-78DB9C213BCD}" srcOrd="0" destOrd="0" presId="urn:microsoft.com/office/officeart/2005/8/layout/hierarchy6"/>
    <dgm:cxn modelId="{84C0F87C-4420-4A94-BB93-BE64ACA42A75}" type="presParOf" srcId="{C301FF68-5C8D-43C7-8F0A-78DB9C213BCD}" destId="{E53C7426-0AA6-4973-BF1D-06440F06D3DE}" srcOrd="0" destOrd="0" presId="urn:microsoft.com/office/officeart/2005/8/layout/hierarchy6"/>
    <dgm:cxn modelId="{5DE6A0B8-A51A-4A64-A1D2-B7295E2EC96A}" type="presParOf" srcId="{C301FF68-5C8D-43C7-8F0A-78DB9C213BCD}" destId="{001A12DB-3A6B-423F-BA88-F2E6973C3776}" srcOrd="1" destOrd="0" presId="urn:microsoft.com/office/officeart/2005/8/layout/hierarchy6"/>
    <dgm:cxn modelId="{86C58647-5455-454D-8EED-ECB15FBB7E84}" type="presParOf" srcId="{001A12DB-3A6B-423F-BA88-F2E6973C3776}" destId="{4EAF2562-4283-4EF3-8EC8-88C3697CA8B0}" srcOrd="0" destOrd="0" presId="urn:microsoft.com/office/officeart/2005/8/layout/hierarchy6"/>
    <dgm:cxn modelId="{6B838F66-04D1-4F9D-AD20-2268D2EEB259}" type="presParOf" srcId="{001A12DB-3A6B-423F-BA88-F2E6973C3776}" destId="{5C997F0C-0BD5-4845-A15D-C69B62C361AC}" srcOrd="1" destOrd="0" presId="urn:microsoft.com/office/officeart/2005/8/layout/hierarchy6"/>
    <dgm:cxn modelId="{85FAC674-D59F-4B34-B88A-0386D4CBF581}" type="presParOf" srcId="{5C997F0C-0BD5-4845-A15D-C69B62C361AC}" destId="{DE52DA2F-D4C4-4B77-B6CD-987DA2BBA554}" srcOrd="0" destOrd="0" presId="urn:microsoft.com/office/officeart/2005/8/layout/hierarchy6"/>
    <dgm:cxn modelId="{1914B334-5AB4-46E3-B62A-032F421D6A2D}" type="presParOf" srcId="{5C997F0C-0BD5-4845-A15D-C69B62C361AC}" destId="{82F1DA93-5CDC-423B-9F71-E68C3452C5DB}" srcOrd="1" destOrd="0" presId="urn:microsoft.com/office/officeart/2005/8/layout/hierarchy6"/>
    <dgm:cxn modelId="{A1EDB311-295E-4CAF-A298-8B659AD239F5}" type="presParOf" srcId="{82F1DA93-5CDC-423B-9F71-E68C3452C5DB}" destId="{0A4917EC-1590-4CCE-A6CF-2DF24801CE3C}" srcOrd="0" destOrd="0" presId="urn:microsoft.com/office/officeart/2005/8/layout/hierarchy6"/>
    <dgm:cxn modelId="{9E37C9AC-F75E-47A0-B80A-F21EB7C5760B}" type="presParOf" srcId="{82F1DA93-5CDC-423B-9F71-E68C3452C5DB}" destId="{5AE6525D-FA4D-4269-9333-89512AD062C5}" srcOrd="1" destOrd="0" presId="urn:microsoft.com/office/officeart/2005/8/layout/hierarchy6"/>
    <dgm:cxn modelId="{6C531BC6-3A2A-4AF5-9BF5-D031AE545682}" type="presParOf" srcId="{5AE6525D-FA4D-4269-9333-89512AD062C5}" destId="{33F7CF24-14BA-440D-9EB0-4F27B7A9F3D6}" srcOrd="0" destOrd="0" presId="urn:microsoft.com/office/officeart/2005/8/layout/hierarchy6"/>
    <dgm:cxn modelId="{2E78B145-03E1-4964-B8C8-064C9AF633E5}" type="presParOf" srcId="{5AE6525D-FA4D-4269-9333-89512AD062C5}" destId="{2296DC16-812E-4CE9-B193-5F655D649FB2}" srcOrd="1" destOrd="0" presId="urn:microsoft.com/office/officeart/2005/8/layout/hierarchy6"/>
    <dgm:cxn modelId="{F8399FAA-5F56-4205-8E27-BCD9E9ADDEB3}" type="presParOf" srcId="{82F1DA93-5CDC-423B-9F71-E68C3452C5DB}" destId="{7CAAB78B-D6E6-4786-805C-516CA42C676B}" srcOrd="2" destOrd="0" presId="urn:microsoft.com/office/officeart/2005/8/layout/hierarchy6"/>
    <dgm:cxn modelId="{F0C3853F-42DF-4099-B3D1-92C370D1A1E7}" type="presParOf" srcId="{82F1DA93-5CDC-423B-9F71-E68C3452C5DB}" destId="{1BFF3C6A-2EE6-4C37-8A70-C195BC52FC3A}" srcOrd="3" destOrd="0" presId="urn:microsoft.com/office/officeart/2005/8/layout/hierarchy6"/>
    <dgm:cxn modelId="{147A67E0-068F-4176-BDE4-225E95B54517}" type="presParOf" srcId="{1BFF3C6A-2EE6-4C37-8A70-C195BC52FC3A}" destId="{4ED7D23C-FA91-4885-A5DC-885BECBDE9E6}" srcOrd="0" destOrd="0" presId="urn:microsoft.com/office/officeart/2005/8/layout/hierarchy6"/>
    <dgm:cxn modelId="{D1A7DF0A-FAFA-499C-A5CC-1597E9788AB0}" type="presParOf" srcId="{1BFF3C6A-2EE6-4C37-8A70-C195BC52FC3A}" destId="{5C779890-4A04-4B57-8B50-60152FD480A4}" srcOrd="1" destOrd="0" presId="urn:microsoft.com/office/officeart/2005/8/layout/hierarchy6"/>
    <dgm:cxn modelId="{F82E5E0A-0A8F-4B8B-9015-2D071CF3B108}" type="presParOf" srcId="{001A12DB-3A6B-423F-BA88-F2E6973C3776}" destId="{1879ED56-1B39-4FB8-99B2-4D23E119D949}" srcOrd="2" destOrd="0" presId="urn:microsoft.com/office/officeart/2005/8/layout/hierarchy6"/>
    <dgm:cxn modelId="{66312E02-EB25-4F21-B8D8-18643613B9E0}" type="presParOf" srcId="{001A12DB-3A6B-423F-BA88-F2E6973C3776}" destId="{8015D276-3CE8-4F7D-B868-6CDFEBBAEB26}" srcOrd="3" destOrd="0" presId="urn:microsoft.com/office/officeart/2005/8/layout/hierarchy6"/>
    <dgm:cxn modelId="{B99031F5-F7F0-459C-9B83-C374CE9C43A0}" type="presParOf" srcId="{8015D276-3CE8-4F7D-B868-6CDFEBBAEB26}" destId="{EE2D082D-3D53-4213-BBF4-90170FFB6CA8}" srcOrd="0" destOrd="0" presId="urn:microsoft.com/office/officeart/2005/8/layout/hierarchy6"/>
    <dgm:cxn modelId="{1BA9306E-84E3-4A32-930B-BA46A3A144CF}" type="presParOf" srcId="{8015D276-3CE8-4F7D-B868-6CDFEBBAEB26}" destId="{3B860B4C-25DB-4A0E-9F04-22E0A19ADCD9}" srcOrd="1" destOrd="0" presId="urn:microsoft.com/office/officeart/2005/8/layout/hierarchy6"/>
    <dgm:cxn modelId="{93DD07AC-0C9D-4C03-A16C-F344724F9D91}" type="presParOf" srcId="{3B860B4C-25DB-4A0E-9F04-22E0A19ADCD9}" destId="{DE02CE8C-8724-4733-A55F-552920907E53}" srcOrd="0" destOrd="0" presId="urn:microsoft.com/office/officeart/2005/8/layout/hierarchy6"/>
    <dgm:cxn modelId="{4061E592-6C28-44EB-9CAC-C7CEF07E775F}" type="presParOf" srcId="{3B860B4C-25DB-4A0E-9F04-22E0A19ADCD9}" destId="{CE4F447D-959D-4C54-B5D1-EBF8F8B2DC7D}" srcOrd="1" destOrd="0" presId="urn:microsoft.com/office/officeart/2005/8/layout/hierarchy6"/>
    <dgm:cxn modelId="{43312B09-B375-44DD-B048-CCEFF9880CA6}" type="presParOf" srcId="{CE4F447D-959D-4C54-B5D1-EBF8F8B2DC7D}" destId="{62A9DD80-816C-408C-9812-EF53DEC92831}" srcOrd="0" destOrd="0" presId="urn:microsoft.com/office/officeart/2005/8/layout/hierarchy6"/>
    <dgm:cxn modelId="{863B2B7E-1C22-4E1E-9A49-103990424569}" type="presParOf" srcId="{CE4F447D-959D-4C54-B5D1-EBF8F8B2DC7D}" destId="{882A679B-48DC-4352-B3FC-10112CE3F01D}" srcOrd="1" destOrd="0" presId="urn:microsoft.com/office/officeart/2005/8/layout/hierarchy6"/>
    <dgm:cxn modelId="{9EA1B4C5-2465-471F-8369-E28FD9424048}" type="presParOf" srcId="{3B860B4C-25DB-4A0E-9F04-22E0A19ADCD9}" destId="{FB431F33-C456-4FF6-8C77-00F3481DD9C9}" srcOrd="2" destOrd="0" presId="urn:microsoft.com/office/officeart/2005/8/layout/hierarchy6"/>
    <dgm:cxn modelId="{32E0C0DD-96D3-4C09-8274-B911737C805B}" type="presParOf" srcId="{3B860B4C-25DB-4A0E-9F04-22E0A19ADCD9}" destId="{FE812F76-1797-4AC9-86F9-A4106103C09C}" srcOrd="3" destOrd="0" presId="urn:microsoft.com/office/officeart/2005/8/layout/hierarchy6"/>
    <dgm:cxn modelId="{1017FF3C-744E-4113-9687-B2128AFB0C69}" type="presParOf" srcId="{FE812F76-1797-4AC9-86F9-A4106103C09C}" destId="{68A8D965-ADA4-4827-AFA4-9DB53344F7D2}" srcOrd="0" destOrd="0" presId="urn:microsoft.com/office/officeart/2005/8/layout/hierarchy6"/>
    <dgm:cxn modelId="{B6EC5C27-260D-49D9-ADAE-5BB91E94EA4A}" type="presParOf" srcId="{FE812F76-1797-4AC9-86F9-A4106103C09C}" destId="{9E4EE5EC-A946-4FB2-BF1B-2DE3C4C4C393}" srcOrd="1" destOrd="0" presId="urn:microsoft.com/office/officeart/2005/8/layout/hierarchy6"/>
    <dgm:cxn modelId="{CF7CFB14-F53F-4118-96D3-1BA326D58856}" type="presParOf" srcId="{001A12DB-3A6B-423F-BA88-F2E6973C3776}" destId="{47D02DC6-FE81-472B-A50C-111660E767A4}" srcOrd="4" destOrd="0" presId="urn:microsoft.com/office/officeart/2005/8/layout/hierarchy6"/>
    <dgm:cxn modelId="{8E8AC073-CEB1-4247-B132-700DD88B0FB2}" type="presParOf" srcId="{001A12DB-3A6B-423F-BA88-F2E6973C3776}" destId="{10CEA2FE-9952-42A2-8961-4F83B1D75E24}" srcOrd="5" destOrd="0" presId="urn:microsoft.com/office/officeart/2005/8/layout/hierarchy6"/>
    <dgm:cxn modelId="{FF5BF3BE-CB5B-4104-907A-A351F050A37C}" type="presParOf" srcId="{10CEA2FE-9952-42A2-8961-4F83B1D75E24}" destId="{7F70D855-EBAD-45DD-AED7-664B6F1D26D3}" srcOrd="0" destOrd="0" presId="urn:microsoft.com/office/officeart/2005/8/layout/hierarchy6"/>
    <dgm:cxn modelId="{DA03E641-4681-4AF5-8BE0-CA7739423B57}" type="presParOf" srcId="{10CEA2FE-9952-42A2-8961-4F83B1D75E24}" destId="{11559C67-B55B-4345-8882-1296365227AD}" srcOrd="1" destOrd="0" presId="urn:microsoft.com/office/officeart/2005/8/layout/hierarchy6"/>
    <dgm:cxn modelId="{5BD85FE7-7EDF-4BB8-89B6-80CC8C93FDC1}" type="presParOf" srcId="{11559C67-B55B-4345-8882-1296365227AD}" destId="{DFC72017-64DD-4D74-8EB3-4012E900B2BB}" srcOrd="0" destOrd="0" presId="urn:microsoft.com/office/officeart/2005/8/layout/hierarchy6"/>
    <dgm:cxn modelId="{53F63D60-5B55-4BE8-879C-A399FB43BDBE}" type="presParOf" srcId="{11559C67-B55B-4345-8882-1296365227AD}" destId="{DCDB58FC-7F90-484D-AD76-916DAFEB751B}" srcOrd="1" destOrd="0" presId="urn:microsoft.com/office/officeart/2005/8/layout/hierarchy6"/>
    <dgm:cxn modelId="{024F5558-3278-4A63-BDAB-6CE3AEC54DDC}" type="presParOf" srcId="{DCDB58FC-7F90-484D-AD76-916DAFEB751B}" destId="{76DCB6A4-EFF8-4682-9F89-3CE836FBD056}" srcOrd="0" destOrd="0" presId="urn:microsoft.com/office/officeart/2005/8/layout/hierarchy6"/>
    <dgm:cxn modelId="{D7AC8BCA-4E79-4CFB-96FE-ED13D03C50E7}" type="presParOf" srcId="{DCDB58FC-7F90-484D-AD76-916DAFEB751B}" destId="{6473A892-8AB2-4558-9DBC-E386A3B2AE5D}" srcOrd="1" destOrd="0" presId="urn:microsoft.com/office/officeart/2005/8/layout/hierarchy6"/>
    <dgm:cxn modelId="{45407DA0-5900-4B0E-88E4-0B1B702B6F83}" type="presParOf" srcId="{11559C67-B55B-4345-8882-1296365227AD}" destId="{ABA909F2-99DF-41CE-98E0-E306E78F3D9D}" srcOrd="2" destOrd="0" presId="urn:microsoft.com/office/officeart/2005/8/layout/hierarchy6"/>
    <dgm:cxn modelId="{7B301E17-3BDA-43C2-8007-CC7EECE94E69}" type="presParOf" srcId="{11559C67-B55B-4345-8882-1296365227AD}" destId="{7033E1C8-9E00-4D61-BEA4-5E9DA6D8E264}" srcOrd="3" destOrd="0" presId="urn:microsoft.com/office/officeart/2005/8/layout/hierarchy6"/>
    <dgm:cxn modelId="{1B393CB1-1B73-4D8E-A427-161A0D589B5C}" type="presParOf" srcId="{7033E1C8-9E00-4D61-BEA4-5E9DA6D8E264}" destId="{FC92D34F-EEFB-4F31-802D-925CDC6B472C}" srcOrd="0" destOrd="0" presId="urn:microsoft.com/office/officeart/2005/8/layout/hierarchy6"/>
    <dgm:cxn modelId="{4F3C7475-D132-48BE-90B2-9AE6554AA602}" type="presParOf" srcId="{7033E1C8-9E00-4D61-BEA4-5E9DA6D8E264}" destId="{149ECF6E-F076-45C1-8D37-173AFE712E8A}" srcOrd="1" destOrd="0" presId="urn:microsoft.com/office/officeart/2005/8/layout/hierarchy6"/>
    <dgm:cxn modelId="{34B69F22-0F06-49D5-8E07-BA76C87E85D4}" type="presParOf" srcId="{9D063F30-785E-4228-A95B-8C9402B0B000}" destId="{B8A2A509-F1DF-4787-BB0D-CF04AE8E2A5A}" srcOrd="1" destOrd="0" presId="urn:microsoft.com/office/officeart/2005/8/layout/hierarchy6"/>
    <dgm:cxn modelId="{44984EDD-7F3F-4407-A48A-7EDA5F63FD74}" type="presParOf" srcId="{B8A2A509-F1DF-4787-BB0D-CF04AE8E2A5A}" destId="{174BE0C4-EF2B-44A2-8A79-AC48B6E9DD0A}" srcOrd="0" destOrd="0" presId="urn:microsoft.com/office/officeart/2005/8/layout/hierarchy6"/>
    <dgm:cxn modelId="{FA9E0081-101F-4C3C-9FB7-37389CD22A9E}" type="presParOf" srcId="{174BE0C4-EF2B-44A2-8A79-AC48B6E9DD0A}" destId="{987C652D-FDA5-4E2F-AA5C-9D75A77BC0D2}" srcOrd="0" destOrd="0" presId="urn:microsoft.com/office/officeart/2005/8/layout/hierarchy6"/>
    <dgm:cxn modelId="{B41E3C8D-2E03-4AD3-BB71-DDC763BDFAE5}" type="presParOf" srcId="{174BE0C4-EF2B-44A2-8A79-AC48B6E9DD0A}" destId="{59B9DDA0-BD6B-4B81-A392-748FA9C56280}" srcOrd="1" destOrd="0" presId="urn:microsoft.com/office/officeart/2005/8/layout/hierarchy6"/>
    <dgm:cxn modelId="{C56ED4F0-D17C-47ED-9291-F058126BBDE8}" type="presParOf" srcId="{B8A2A509-F1DF-4787-BB0D-CF04AE8E2A5A}" destId="{7C4C60E4-E8DF-4C9D-8727-43C52A7C8359}" srcOrd="1" destOrd="0" presId="urn:microsoft.com/office/officeart/2005/8/layout/hierarchy6"/>
    <dgm:cxn modelId="{5BF1B5E2-0EBF-468B-A275-B4717FF50AC9}" type="presParOf" srcId="{7C4C60E4-E8DF-4C9D-8727-43C52A7C8359}" destId="{FE40A42B-3796-4794-9995-3BB1FC63EAD6}" srcOrd="0" destOrd="0" presId="urn:microsoft.com/office/officeart/2005/8/layout/hierarchy6"/>
    <dgm:cxn modelId="{49383B03-C7FA-4BF5-AC92-FA19692831CE}" type="presParOf" srcId="{B8A2A509-F1DF-4787-BB0D-CF04AE8E2A5A}" destId="{7734FF60-4D73-4118-AB97-F9F527D55959}" srcOrd="2" destOrd="0" presId="urn:microsoft.com/office/officeart/2005/8/layout/hierarchy6"/>
    <dgm:cxn modelId="{C422CB3C-5418-4CD2-BFFC-DE68C9E930E3}" type="presParOf" srcId="{7734FF60-4D73-4118-AB97-F9F527D55959}" destId="{1908B951-85A5-4211-8E1F-BF7EF9829ABB}" srcOrd="0" destOrd="0" presId="urn:microsoft.com/office/officeart/2005/8/layout/hierarchy6"/>
    <dgm:cxn modelId="{B6027346-0118-447B-A940-E3328352206D}" type="presParOf" srcId="{7734FF60-4D73-4118-AB97-F9F527D55959}" destId="{318B06B4-873D-4CCA-8F0F-72BA244DDDAA}" srcOrd="1" destOrd="0" presId="urn:microsoft.com/office/officeart/2005/8/layout/hierarchy6"/>
    <dgm:cxn modelId="{162635FD-0238-49BA-9449-FC5E33481F89}" type="presParOf" srcId="{B8A2A509-F1DF-4787-BB0D-CF04AE8E2A5A}" destId="{0BEEBEAD-243F-4100-AE6B-14ACEE3ABCCB}" srcOrd="3" destOrd="0" presId="urn:microsoft.com/office/officeart/2005/8/layout/hierarchy6"/>
    <dgm:cxn modelId="{DD4A5EF3-9530-40DF-BCCD-EAC7EF00AE59}" type="presParOf" srcId="{0BEEBEAD-243F-4100-AE6B-14ACEE3ABCCB}" destId="{B7603B97-3565-4326-A47F-26E90AC6F850}" srcOrd="0" destOrd="0" presId="urn:microsoft.com/office/officeart/2005/8/layout/hierarchy6"/>
    <dgm:cxn modelId="{0BACB4B3-B557-44B7-90CE-7DFB13896B9D}" type="presParOf" srcId="{B8A2A509-F1DF-4787-BB0D-CF04AE8E2A5A}" destId="{95D69CEE-8E66-428D-869B-A7FCFF3336E1}" srcOrd="4" destOrd="0" presId="urn:microsoft.com/office/officeart/2005/8/layout/hierarchy6"/>
    <dgm:cxn modelId="{504A3246-2DC2-43B5-AEA9-8D829D244F08}" type="presParOf" srcId="{95D69CEE-8E66-428D-869B-A7FCFF3336E1}" destId="{0D8A2746-ADA0-4698-9037-1BD5387AF993}" srcOrd="0" destOrd="0" presId="urn:microsoft.com/office/officeart/2005/8/layout/hierarchy6"/>
    <dgm:cxn modelId="{7633791C-FB13-45ED-BBB9-A8A88AB667C9}" type="presParOf" srcId="{95D69CEE-8E66-428D-869B-A7FCFF3336E1}" destId="{592D8E15-2F47-4169-A887-690483C916A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21398-6DC7-40A8-8E5B-CE1F10F1CD0C}" type="doc">
      <dgm:prSet loTypeId="urn:microsoft.com/office/officeart/2005/8/layout/process2" loCatId="process" qsTypeId="urn:microsoft.com/office/officeart/2005/8/quickstyle/3d2" qsCatId="3D" csTypeId="urn:microsoft.com/office/officeart/2005/8/colors/colorful2" csCatId="colorful" phldr="1"/>
      <dgm:spPr/>
    </dgm:pt>
    <dgm:pt modelId="{886D4A68-3EB2-4A52-BD27-3C5A8B4EB8E9}">
      <dgm:prSet phldrT="[Текст]"/>
      <dgm:spPr/>
      <dgm:t>
        <a:bodyPr/>
        <a:lstStyle/>
        <a:p>
          <a:r>
            <a:rPr kumimoji="0" lang="uk-UA" b="1" i="0" u="none" strike="noStrike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завдання категорії А </a:t>
          </a:r>
          <a:endParaRPr lang="ru-RU" b="1" dirty="0"/>
        </a:p>
      </dgm:t>
    </dgm:pt>
    <dgm:pt modelId="{EA02559C-A78E-41CB-B650-799C540F13C1}" type="parTrans" cxnId="{AA5D811A-4F42-4979-B180-D2C757986FC7}">
      <dgm:prSet/>
      <dgm:spPr/>
      <dgm:t>
        <a:bodyPr/>
        <a:lstStyle/>
        <a:p>
          <a:endParaRPr lang="ru-RU"/>
        </a:p>
      </dgm:t>
    </dgm:pt>
    <dgm:pt modelId="{262919DC-4780-4754-BAC5-161381ADDD00}" type="sibTrans" cxnId="{AA5D811A-4F42-4979-B180-D2C757986FC7}">
      <dgm:prSet/>
      <dgm:spPr/>
      <dgm:t>
        <a:bodyPr/>
        <a:lstStyle/>
        <a:p>
          <a:endParaRPr lang="ru-RU"/>
        </a:p>
      </dgm:t>
    </dgm:pt>
    <dgm:pt modelId="{CD4F0746-F52B-47C7-BA6B-900E2FD6D4BC}">
      <dgm:prSet phldrT="[Текст]"/>
      <dgm:spPr/>
      <dgm:t>
        <a:bodyPr/>
        <a:lstStyle/>
        <a:p>
          <a:r>
            <a:rPr kumimoji="0" lang="uk-UA" b="0" i="0" u="none" strike="noStrike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вирішуємо самі</a:t>
          </a:r>
          <a:endParaRPr lang="ru-RU" dirty="0"/>
        </a:p>
      </dgm:t>
    </dgm:pt>
    <dgm:pt modelId="{F8CB7722-879D-40AE-9A2A-0D752A9E1B14}" type="parTrans" cxnId="{C866F801-ECEA-4B22-8984-F654B0F25C61}">
      <dgm:prSet/>
      <dgm:spPr/>
      <dgm:t>
        <a:bodyPr/>
        <a:lstStyle/>
        <a:p>
          <a:endParaRPr lang="ru-RU"/>
        </a:p>
      </dgm:t>
    </dgm:pt>
    <dgm:pt modelId="{D45D09FE-913B-48EA-B6A6-3C297B2E09F3}" type="sibTrans" cxnId="{C866F801-ECEA-4B22-8984-F654B0F25C61}">
      <dgm:prSet/>
      <dgm:spPr/>
      <dgm:t>
        <a:bodyPr/>
        <a:lstStyle/>
        <a:p>
          <a:endParaRPr lang="ru-RU"/>
        </a:p>
      </dgm:t>
    </dgm:pt>
    <dgm:pt modelId="{6B46DD50-38DA-4029-AA62-663B3764EE2F}" type="pres">
      <dgm:prSet presAssocID="{13421398-6DC7-40A8-8E5B-CE1F10F1CD0C}" presName="linearFlow" presStyleCnt="0">
        <dgm:presLayoutVars>
          <dgm:resizeHandles val="exact"/>
        </dgm:presLayoutVars>
      </dgm:prSet>
      <dgm:spPr/>
    </dgm:pt>
    <dgm:pt modelId="{BC9F4AE9-EAB3-4ABD-ACF0-88B67F341527}" type="pres">
      <dgm:prSet presAssocID="{886D4A68-3EB2-4A52-BD27-3C5A8B4EB8E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82829-187F-4413-9FA4-13C6CE21DF2B}" type="pres">
      <dgm:prSet presAssocID="{262919DC-4780-4754-BAC5-161381ADDD0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303E8CD-A0DE-473B-987E-E4581810EEEF}" type="pres">
      <dgm:prSet presAssocID="{262919DC-4780-4754-BAC5-161381ADDD0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C81C96A-C9DC-4A80-88F9-999830DFE895}" type="pres">
      <dgm:prSet presAssocID="{CD4F0746-F52B-47C7-BA6B-900E2FD6D4B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117C2-9859-451D-8D03-8D530BB48BCB}" type="presOf" srcId="{886D4A68-3EB2-4A52-BD27-3C5A8B4EB8E9}" destId="{BC9F4AE9-EAB3-4ABD-ACF0-88B67F341527}" srcOrd="0" destOrd="0" presId="urn:microsoft.com/office/officeart/2005/8/layout/process2"/>
    <dgm:cxn modelId="{0838F5F9-6187-40D6-ADC3-B9666FB6DB2D}" type="presOf" srcId="{262919DC-4780-4754-BAC5-161381ADDD00}" destId="{D303E8CD-A0DE-473B-987E-E4581810EEEF}" srcOrd="1" destOrd="0" presId="urn:microsoft.com/office/officeart/2005/8/layout/process2"/>
    <dgm:cxn modelId="{C866F801-ECEA-4B22-8984-F654B0F25C61}" srcId="{13421398-6DC7-40A8-8E5B-CE1F10F1CD0C}" destId="{CD4F0746-F52B-47C7-BA6B-900E2FD6D4BC}" srcOrd="1" destOrd="0" parTransId="{F8CB7722-879D-40AE-9A2A-0D752A9E1B14}" sibTransId="{D45D09FE-913B-48EA-B6A6-3C297B2E09F3}"/>
    <dgm:cxn modelId="{85F2706B-BF4D-484E-882B-EA4EFCAE8989}" type="presOf" srcId="{262919DC-4780-4754-BAC5-161381ADDD00}" destId="{21F82829-187F-4413-9FA4-13C6CE21DF2B}" srcOrd="0" destOrd="0" presId="urn:microsoft.com/office/officeart/2005/8/layout/process2"/>
    <dgm:cxn modelId="{23543CC4-CCCD-4EDF-B11D-F5BBE1A20349}" type="presOf" srcId="{CD4F0746-F52B-47C7-BA6B-900E2FD6D4BC}" destId="{DC81C96A-C9DC-4A80-88F9-999830DFE895}" srcOrd="0" destOrd="0" presId="urn:microsoft.com/office/officeart/2005/8/layout/process2"/>
    <dgm:cxn modelId="{BCD7EC12-E860-4D11-BFC7-54707700DC18}" type="presOf" srcId="{13421398-6DC7-40A8-8E5B-CE1F10F1CD0C}" destId="{6B46DD50-38DA-4029-AA62-663B3764EE2F}" srcOrd="0" destOrd="0" presId="urn:microsoft.com/office/officeart/2005/8/layout/process2"/>
    <dgm:cxn modelId="{AA5D811A-4F42-4979-B180-D2C757986FC7}" srcId="{13421398-6DC7-40A8-8E5B-CE1F10F1CD0C}" destId="{886D4A68-3EB2-4A52-BD27-3C5A8B4EB8E9}" srcOrd="0" destOrd="0" parTransId="{EA02559C-A78E-41CB-B650-799C540F13C1}" sibTransId="{262919DC-4780-4754-BAC5-161381ADDD00}"/>
    <dgm:cxn modelId="{E1334071-3ECE-469F-AC8B-D201A182247A}" type="presParOf" srcId="{6B46DD50-38DA-4029-AA62-663B3764EE2F}" destId="{BC9F4AE9-EAB3-4ABD-ACF0-88B67F341527}" srcOrd="0" destOrd="0" presId="urn:microsoft.com/office/officeart/2005/8/layout/process2"/>
    <dgm:cxn modelId="{4B1D2020-BB73-4EA9-B97D-A51B3E1F1D5C}" type="presParOf" srcId="{6B46DD50-38DA-4029-AA62-663B3764EE2F}" destId="{21F82829-187F-4413-9FA4-13C6CE21DF2B}" srcOrd="1" destOrd="0" presId="urn:microsoft.com/office/officeart/2005/8/layout/process2"/>
    <dgm:cxn modelId="{7A90F580-F3E5-4EE8-9E49-F1194C62EAF2}" type="presParOf" srcId="{21F82829-187F-4413-9FA4-13C6CE21DF2B}" destId="{D303E8CD-A0DE-473B-987E-E4581810EEEF}" srcOrd="0" destOrd="0" presId="urn:microsoft.com/office/officeart/2005/8/layout/process2"/>
    <dgm:cxn modelId="{E5313394-122B-43C4-B390-FB813F4D9B18}" type="presParOf" srcId="{6B46DD50-38DA-4029-AA62-663B3764EE2F}" destId="{DC81C96A-C9DC-4A80-88F9-999830DFE89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E61DD-460C-422B-ABED-C96F9A7BC3F5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66B2EA24-2F41-45CB-9FE9-06617C0AA05C}">
      <dgm:prSet phldrT="[Текст]" custT="1"/>
      <dgm:spPr/>
      <dgm:t>
        <a:bodyPr/>
        <a:lstStyle/>
        <a:p>
          <a:r>
            <a:rPr kumimoji="0" lang="uk-UA" sz="3100" b="1" i="0" u="none" strike="noStrike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завдання категорії  </a:t>
          </a:r>
          <a:r>
            <a:rPr kumimoji="0" lang="ru-RU" sz="3100" b="1" i="0" u="none" strike="noStrike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B</a:t>
          </a:r>
          <a:r>
            <a:rPr kumimoji="0" lang="uk-UA" sz="3100" b="1" i="0" u="none" strike="noStrike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 </a:t>
          </a:r>
          <a:endParaRPr lang="ru-RU" sz="3100" b="1" dirty="0"/>
        </a:p>
      </dgm:t>
    </dgm:pt>
    <dgm:pt modelId="{C96CB9AF-794B-4DF6-A933-9D4654CAD193}" type="parTrans" cxnId="{43622B62-F391-470C-9DC4-9B53E38B3027}">
      <dgm:prSet/>
      <dgm:spPr/>
      <dgm:t>
        <a:bodyPr/>
        <a:lstStyle/>
        <a:p>
          <a:endParaRPr lang="ru-RU"/>
        </a:p>
      </dgm:t>
    </dgm:pt>
    <dgm:pt modelId="{81937EE4-79A5-44C3-9FFB-8671FAAF8147}" type="sibTrans" cxnId="{43622B62-F391-470C-9DC4-9B53E38B3027}">
      <dgm:prSet/>
      <dgm:spPr/>
      <dgm:t>
        <a:bodyPr/>
        <a:lstStyle/>
        <a:p>
          <a:endParaRPr lang="ru-RU"/>
        </a:p>
      </dgm:t>
    </dgm:pt>
    <dgm:pt modelId="{595EF44F-A95A-4615-BC59-1376BF431D64}">
      <dgm:prSet phldrT="[Текст]" custT="1"/>
      <dgm:spPr/>
      <dgm:t>
        <a:bodyPr/>
        <a:lstStyle/>
        <a:p>
          <a:r>
            <a:rPr kumimoji="0" lang="uk-UA" sz="2400" b="0" i="0" u="none" strike="noStrike" cap="none" normalizeH="0" baseline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підлягають передорученню</a:t>
          </a:r>
          <a:endParaRPr lang="ru-RU" sz="2400" dirty="0"/>
        </a:p>
      </dgm:t>
    </dgm:pt>
    <dgm:pt modelId="{EFDF8518-930C-4F2C-9D4E-F8FA637F5DCE}" type="parTrans" cxnId="{0DDCD158-D44D-46C0-ABAB-D603FEF57C79}">
      <dgm:prSet/>
      <dgm:spPr/>
      <dgm:t>
        <a:bodyPr/>
        <a:lstStyle/>
        <a:p>
          <a:endParaRPr lang="ru-RU"/>
        </a:p>
      </dgm:t>
    </dgm:pt>
    <dgm:pt modelId="{1BE82636-FE21-49E8-9B93-4CA895FAC7A0}" type="sibTrans" cxnId="{0DDCD158-D44D-46C0-ABAB-D603FEF57C79}">
      <dgm:prSet/>
      <dgm:spPr/>
      <dgm:t>
        <a:bodyPr/>
        <a:lstStyle/>
        <a:p>
          <a:endParaRPr lang="ru-RU"/>
        </a:p>
      </dgm:t>
    </dgm:pt>
    <dgm:pt modelId="{DE827523-E11E-4424-9002-38CAE3FCCF67}" type="pres">
      <dgm:prSet presAssocID="{50BE61DD-460C-422B-ABED-C96F9A7BC3F5}" presName="linearFlow" presStyleCnt="0">
        <dgm:presLayoutVars>
          <dgm:resizeHandles val="exact"/>
        </dgm:presLayoutVars>
      </dgm:prSet>
      <dgm:spPr/>
    </dgm:pt>
    <dgm:pt modelId="{1D7C248A-6204-48D2-98D7-70C0DA81D16E}" type="pres">
      <dgm:prSet presAssocID="{66B2EA24-2F41-45CB-9FE9-06617C0AA05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73C89-066F-4294-912A-56CBF6F4BE5D}" type="pres">
      <dgm:prSet presAssocID="{81937EE4-79A5-44C3-9FFB-8671FAAF814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4DC6E21-7EB8-4A25-A427-CBEC31E7CE3D}" type="pres">
      <dgm:prSet presAssocID="{81937EE4-79A5-44C3-9FFB-8671FAAF814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AB78E2C-1BB9-4FD1-878F-3EDECACE1D28}" type="pres">
      <dgm:prSet presAssocID="{595EF44F-A95A-4615-BC59-1376BF431D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492D5-76CD-439A-B036-B1C8E6075666}" type="presOf" srcId="{81937EE4-79A5-44C3-9FFB-8671FAAF8147}" destId="{D4473C89-066F-4294-912A-56CBF6F4BE5D}" srcOrd="0" destOrd="0" presId="urn:microsoft.com/office/officeart/2005/8/layout/process2"/>
    <dgm:cxn modelId="{F8DD36F2-6E3C-47FE-8629-805E59578191}" type="presOf" srcId="{50BE61DD-460C-422B-ABED-C96F9A7BC3F5}" destId="{DE827523-E11E-4424-9002-38CAE3FCCF67}" srcOrd="0" destOrd="0" presId="urn:microsoft.com/office/officeart/2005/8/layout/process2"/>
    <dgm:cxn modelId="{EC0FDB71-8A48-42B5-B0B6-BEA0291DCEAF}" type="presOf" srcId="{595EF44F-A95A-4615-BC59-1376BF431D64}" destId="{4AB78E2C-1BB9-4FD1-878F-3EDECACE1D28}" srcOrd="0" destOrd="0" presId="urn:microsoft.com/office/officeart/2005/8/layout/process2"/>
    <dgm:cxn modelId="{0DDCD158-D44D-46C0-ABAB-D603FEF57C79}" srcId="{50BE61DD-460C-422B-ABED-C96F9A7BC3F5}" destId="{595EF44F-A95A-4615-BC59-1376BF431D64}" srcOrd="1" destOrd="0" parTransId="{EFDF8518-930C-4F2C-9D4E-F8FA637F5DCE}" sibTransId="{1BE82636-FE21-49E8-9B93-4CA895FAC7A0}"/>
    <dgm:cxn modelId="{513BC837-B3C5-4086-AABE-BA6426635C0C}" type="presOf" srcId="{66B2EA24-2F41-45CB-9FE9-06617C0AA05C}" destId="{1D7C248A-6204-48D2-98D7-70C0DA81D16E}" srcOrd="0" destOrd="0" presId="urn:microsoft.com/office/officeart/2005/8/layout/process2"/>
    <dgm:cxn modelId="{C997DAEE-E255-4B3F-9A0E-7D75A34822B6}" type="presOf" srcId="{81937EE4-79A5-44C3-9FFB-8671FAAF8147}" destId="{54DC6E21-7EB8-4A25-A427-CBEC31E7CE3D}" srcOrd="1" destOrd="0" presId="urn:microsoft.com/office/officeart/2005/8/layout/process2"/>
    <dgm:cxn modelId="{43622B62-F391-470C-9DC4-9B53E38B3027}" srcId="{50BE61DD-460C-422B-ABED-C96F9A7BC3F5}" destId="{66B2EA24-2F41-45CB-9FE9-06617C0AA05C}" srcOrd="0" destOrd="0" parTransId="{C96CB9AF-794B-4DF6-A933-9D4654CAD193}" sibTransId="{81937EE4-79A5-44C3-9FFB-8671FAAF8147}"/>
    <dgm:cxn modelId="{D3BE7C49-03AE-4693-AAC2-B2F7AD391048}" type="presParOf" srcId="{DE827523-E11E-4424-9002-38CAE3FCCF67}" destId="{1D7C248A-6204-48D2-98D7-70C0DA81D16E}" srcOrd="0" destOrd="0" presId="urn:microsoft.com/office/officeart/2005/8/layout/process2"/>
    <dgm:cxn modelId="{31E99178-29AA-44F2-A434-1E9F012083EC}" type="presParOf" srcId="{DE827523-E11E-4424-9002-38CAE3FCCF67}" destId="{D4473C89-066F-4294-912A-56CBF6F4BE5D}" srcOrd="1" destOrd="0" presId="urn:microsoft.com/office/officeart/2005/8/layout/process2"/>
    <dgm:cxn modelId="{6CF44D5E-6C35-4DEF-9380-42C92DD9DA90}" type="presParOf" srcId="{D4473C89-066F-4294-912A-56CBF6F4BE5D}" destId="{54DC6E21-7EB8-4A25-A427-CBEC31E7CE3D}" srcOrd="0" destOrd="0" presId="urn:microsoft.com/office/officeart/2005/8/layout/process2"/>
    <dgm:cxn modelId="{ABE6DAA6-CBFE-486B-A16E-8087B4A4E3A4}" type="presParOf" srcId="{DE827523-E11E-4424-9002-38CAE3FCCF67}" destId="{4AB78E2C-1BB9-4FD1-878F-3EDECACE1D2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54DCAC-815D-4F17-8BD4-27A169197AD5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</dgm:pt>
    <dgm:pt modelId="{AE066A5A-75BB-4479-BB33-214CD5205BCD}">
      <dgm:prSet phldrT="[Текст]" custT="1"/>
      <dgm:spPr/>
      <dgm:t>
        <a:bodyPr/>
        <a:lstStyle/>
        <a:p>
          <a:r>
            <a:rPr kumimoji="0" lang="uk-UA" sz="3100" b="1" i="0" u="none" strike="noStrike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завдання категорії </a:t>
          </a:r>
          <a:r>
            <a:rPr kumimoji="0" lang="ru-RU" sz="3100" b="1" i="0" u="none" strike="noStrike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C</a:t>
          </a:r>
          <a:endParaRPr lang="ru-RU" sz="3100" b="1" dirty="0"/>
        </a:p>
      </dgm:t>
    </dgm:pt>
    <dgm:pt modelId="{28D6778C-B1EF-4C9A-B01D-B018DEEAC97D}" type="parTrans" cxnId="{7E949BE2-A53D-43F5-8B25-78476EA5D716}">
      <dgm:prSet/>
      <dgm:spPr/>
      <dgm:t>
        <a:bodyPr/>
        <a:lstStyle/>
        <a:p>
          <a:endParaRPr lang="ru-RU"/>
        </a:p>
      </dgm:t>
    </dgm:pt>
    <dgm:pt modelId="{DCA45E4B-CC5F-4E7C-87EB-78910203ED1A}" type="sibTrans" cxnId="{7E949BE2-A53D-43F5-8B25-78476EA5D716}">
      <dgm:prSet/>
      <dgm:spPr/>
      <dgm:t>
        <a:bodyPr/>
        <a:lstStyle/>
        <a:p>
          <a:endParaRPr lang="ru-RU"/>
        </a:p>
      </dgm:t>
    </dgm:pt>
    <dgm:pt modelId="{71DB50CC-7D37-4BF6-AA5B-BC5B7B653AC8}">
      <dgm:prSet phldrT="[Текст]"/>
      <dgm:spPr/>
      <dgm:t>
        <a:bodyPr/>
        <a:lstStyle/>
        <a:p>
          <a:r>
            <a:rPr kumimoji="0" lang="uk-UA" b="0" i="0" u="none" strike="noStrike" cap="none" normalizeH="0" baseline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підлягають обов’язковому передорученню</a:t>
          </a:r>
          <a:endParaRPr lang="ru-RU" dirty="0"/>
        </a:p>
      </dgm:t>
    </dgm:pt>
    <dgm:pt modelId="{393DC2B8-4DF9-420B-B36B-D4E56D785BEE}" type="parTrans" cxnId="{F0DFE867-CA28-403B-B220-30FC33C5309B}">
      <dgm:prSet/>
      <dgm:spPr/>
      <dgm:t>
        <a:bodyPr/>
        <a:lstStyle/>
        <a:p>
          <a:endParaRPr lang="ru-RU"/>
        </a:p>
      </dgm:t>
    </dgm:pt>
    <dgm:pt modelId="{53BD9A4C-B5DD-45E0-B233-CA350D089CC7}" type="sibTrans" cxnId="{F0DFE867-CA28-403B-B220-30FC33C5309B}">
      <dgm:prSet/>
      <dgm:spPr/>
      <dgm:t>
        <a:bodyPr/>
        <a:lstStyle/>
        <a:p>
          <a:endParaRPr lang="ru-RU"/>
        </a:p>
      </dgm:t>
    </dgm:pt>
    <dgm:pt modelId="{A975326F-AB75-4282-AC7C-33CE1A96EAEC}" type="pres">
      <dgm:prSet presAssocID="{E454DCAC-815D-4F17-8BD4-27A169197AD5}" presName="linearFlow" presStyleCnt="0">
        <dgm:presLayoutVars>
          <dgm:resizeHandles val="exact"/>
        </dgm:presLayoutVars>
      </dgm:prSet>
      <dgm:spPr/>
    </dgm:pt>
    <dgm:pt modelId="{0AC1B119-AE3F-4ACD-849F-AF6EB9C15529}" type="pres">
      <dgm:prSet presAssocID="{AE066A5A-75BB-4479-BB33-214CD5205BCD}" presName="node" presStyleLbl="node1" presStyleIdx="0" presStyleCnt="2" custLinFactNeighborX="744" custLinFactNeighborY="10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43470-8700-4A5C-AA56-76FA1B00087C}" type="pres">
      <dgm:prSet presAssocID="{DCA45E4B-CC5F-4E7C-87EB-78910203ED1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F585EE0-04FC-4498-8CC9-6716FEB80ED8}" type="pres">
      <dgm:prSet presAssocID="{DCA45E4B-CC5F-4E7C-87EB-78910203ED1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DFCA973-BE08-4A8E-8014-B382D0B37F44}" type="pres">
      <dgm:prSet presAssocID="{71DB50CC-7D37-4BF6-AA5B-BC5B7B653AC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227690-C273-42BF-B336-5448BF62C086}" type="presOf" srcId="{E454DCAC-815D-4F17-8BD4-27A169197AD5}" destId="{A975326F-AB75-4282-AC7C-33CE1A96EAEC}" srcOrd="0" destOrd="0" presId="urn:microsoft.com/office/officeart/2005/8/layout/process2"/>
    <dgm:cxn modelId="{5A41A4F4-4D0F-4358-9484-D3443F2C3429}" type="presOf" srcId="{DCA45E4B-CC5F-4E7C-87EB-78910203ED1A}" destId="{D9743470-8700-4A5C-AA56-76FA1B00087C}" srcOrd="0" destOrd="0" presId="urn:microsoft.com/office/officeart/2005/8/layout/process2"/>
    <dgm:cxn modelId="{9571BC55-4765-46D3-A1D0-67AF95F21E9B}" type="presOf" srcId="{71DB50CC-7D37-4BF6-AA5B-BC5B7B653AC8}" destId="{0DFCA973-BE08-4A8E-8014-B382D0B37F44}" srcOrd="0" destOrd="0" presId="urn:microsoft.com/office/officeart/2005/8/layout/process2"/>
    <dgm:cxn modelId="{F0DFE867-CA28-403B-B220-30FC33C5309B}" srcId="{E454DCAC-815D-4F17-8BD4-27A169197AD5}" destId="{71DB50CC-7D37-4BF6-AA5B-BC5B7B653AC8}" srcOrd="1" destOrd="0" parTransId="{393DC2B8-4DF9-420B-B36B-D4E56D785BEE}" sibTransId="{53BD9A4C-B5DD-45E0-B233-CA350D089CC7}"/>
    <dgm:cxn modelId="{E489C9A8-451D-45E2-9554-194D7D1705D5}" type="presOf" srcId="{AE066A5A-75BB-4479-BB33-214CD5205BCD}" destId="{0AC1B119-AE3F-4ACD-849F-AF6EB9C15529}" srcOrd="0" destOrd="0" presId="urn:microsoft.com/office/officeart/2005/8/layout/process2"/>
    <dgm:cxn modelId="{3F0C8BA1-6C24-4076-A477-0C61307107E9}" type="presOf" srcId="{DCA45E4B-CC5F-4E7C-87EB-78910203ED1A}" destId="{0F585EE0-04FC-4498-8CC9-6716FEB80ED8}" srcOrd="1" destOrd="0" presId="urn:microsoft.com/office/officeart/2005/8/layout/process2"/>
    <dgm:cxn modelId="{7E949BE2-A53D-43F5-8B25-78476EA5D716}" srcId="{E454DCAC-815D-4F17-8BD4-27A169197AD5}" destId="{AE066A5A-75BB-4479-BB33-214CD5205BCD}" srcOrd="0" destOrd="0" parTransId="{28D6778C-B1EF-4C9A-B01D-B018DEEAC97D}" sibTransId="{DCA45E4B-CC5F-4E7C-87EB-78910203ED1A}"/>
    <dgm:cxn modelId="{9EDCE35D-8C8D-4024-BF47-DEC38FEFFF9B}" type="presParOf" srcId="{A975326F-AB75-4282-AC7C-33CE1A96EAEC}" destId="{0AC1B119-AE3F-4ACD-849F-AF6EB9C15529}" srcOrd="0" destOrd="0" presId="urn:microsoft.com/office/officeart/2005/8/layout/process2"/>
    <dgm:cxn modelId="{B9033679-90AD-45A6-B168-A52C719713DC}" type="presParOf" srcId="{A975326F-AB75-4282-AC7C-33CE1A96EAEC}" destId="{D9743470-8700-4A5C-AA56-76FA1B00087C}" srcOrd="1" destOrd="0" presId="urn:microsoft.com/office/officeart/2005/8/layout/process2"/>
    <dgm:cxn modelId="{649F0FF0-645D-485A-986A-257D15FAB91F}" type="presParOf" srcId="{D9743470-8700-4A5C-AA56-76FA1B00087C}" destId="{0F585EE0-04FC-4498-8CC9-6716FEB80ED8}" srcOrd="0" destOrd="0" presId="urn:microsoft.com/office/officeart/2005/8/layout/process2"/>
    <dgm:cxn modelId="{001B53FE-8324-4848-94E0-E8CB491AA5B7}" type="presParOf" srcId="{A975326F-AB75-4282-AC7C-33CE1A96EAEC}" destId="{0DFCA973-BE08-4A8E-8014-B382D0B37F4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3814E7-A2A3-4108-A018-7463F7298AE7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5ABE5BD-5548-4D3C-83E2-B82631DC380A}">
      <dgm:prSet phldrT="[Текст]" custT="1"/>
      <dgm:spPr/>
      <dgm:t>
        <a:bodyPr/>
        <a:lstStyle/>
        <a:p>
          <a:r>
            <a:rPr lang="uk-UA" sz="3200" b="1" dirty="0" smtClean="0">
              <a:latin typeface="+mn-lt"/>
            </a:rPr>
            <a:t>ПЛАНУВАННЯ</a:t>
          </a:r>
          <a:endParaRPr lang="ru-RU" sz="3200" dirty="0"/>
        </a:p>
      </dgm:t>
    </dgm:pt>
    <dgm:pt modelId="{8ADCB050-5904-41DC-B465-4FA2A4529929}" type="parTrans" cxnId="{5F202F6B-570B-4AC4-9075-059F9D794D53}">
      <dgm:prSet/>
      <dgm:spPr/>
      <dgm:t>
        <a:bodyPr/>
        <a:lstStyle/>
        <a:p>
          <a:endParaRPr lang="ru-RU"/>
        </a:p>
      </dgm:t>
    </dgm:pt>
    <dgm:pt modelId="{7FEABFAC-1569-4EB5-AB17-00E9A07FFFF8}" type="sibTrans" cxnId="{5F202F6B-570B-4AC4-9075-059F9D794D53}">
      <dgm:prSet/>
      <dgm:spPr/>
      <dgm:t>
        <a:bodyPr/>
        <a:lstStyle/>
        <a:p>
          <a:endParaRPr lang="ru-RU"/>
        </a:p>
      </dgm:t>
    </dgm:pt>
    <dgm:pt modelId="{B58AAF79-3DEB-49D7-9324-A4E8EAE9526A}">
      <dgm:prSet phldrT="[Текст]" custT="1"/>
      <dgm:spPr/>
      <dgm:t>
        <a:bodyPr/>
        <a:lstStyle/>
        <a:p>
          <a:r>
            <a:rPr lang="uk-UA" sz="3200" b="1" dirty="0" smtClean="0"/>
            <a:t>ЖОРСТКЕ</a:t>
          </a:r>
        </a:p>
      </dgm:t>
    </dgm:pt>
    <dgm:pt modelId="{20ABB292-0EF3-40DB-8DCF-FA7E5AB3843E}" type="parTrans" cxnId="{6A198ED0-AB3F-417B-9C3B-502D2BCF23E0}">
      <dgm:prSet/>
      <dgm:spPr/>
      <dgm:t>
        <a:bodyPr/>
        <a:lstStyle/>
        <a:p>
          <a:endParaRPr lang="ru-RU"/>
        </a:p>
      </dgm:t>
    </dgm:pt>
    <dgm:pt modelId="{0C1E5A7A-F64E-4678-98F0-7770574BB6E4}" type="sibTrans" cxnId="{6A198ED0-AB3F-417B-9C3B-502D2BCF23E0}">
      <dgm:prSet/>
      <dgm:spPr/>
      <dgm:t>
        <a:bodyPr/>
        <a:lstStyle/>
        <a:p>
          <a:endParaRPr lang="ru-RU"/>
        </a:p>
      </dgm:t>
    </dgm:pt>
    <dgm:pt modelId="{1865A9C8-A949-43DA-9594-F720367A95AB}">
      <dgm:prSet phldrT="[Текст]" custT="1"/>
      <dgm:spPr/>
      <dgm:t>
        <a:bodyPr/>
        <a:lstStyle/>
        <a:p>
          <a:r>
            <a:rPr lang="ru-RU" sz="3200" b="1" dirty="0" smtClean="0"/>
            <a:t>ГНУЧКЕ</a:t>
          </a:r>
          <a:endParaRPr lang="ru-RU" sz="3200" b="1" dirty="0"/>
        </a:p>
      </dgm:t>
    </dgm:pt>
    <dgm:pt modelId="{90D37626-D8A4-495C-98E7-20AE408B9284}" type="parTrans" cxnId="{6185DF17-0D51-42DA-AC74-8917333208DA}">
      <dgm:prSet/>
      <dgm:spPr/>
      <dgm:t>
        <a:bodyPr/>
        <a:lstStyle/>
        <a:p>
          <a:endParaRPr lang="ru-RU"/>
        </a:p>
      </dgm:t>
    </dgm:pt>
    <dgm:pt modelId="{D7B7367E-764E-4700-864B-AC668BE5C85A}" type="sibTrans" cxnId="{6185DF17-0D51-42DA-AC74-8917333208DA}">
      <dgm:prSet/>
      <dgm:spPr/>
      <dgm:t>
        <a:bodyPr/>
        <a:lstStyle/>
        <a:p>
          <a:endParaRPr lang="ru-RU"/>
        </a:p>
      </dgm:t>
    </dgm:pt>
    <dgm:pt modelId="{68A602DC-BC91-484B-9293-91BD4518A981}">
      <dgm:prSet custT="1"/>
      <dgm:spPr/>
      <dgm:t>
        <a:bodyPr/>
        <a:lstStyle/>
        <a:p>
          <a:r>
            <a:rPr lang="uk-UA" sz="2400" b="1" dirty="0" smtClean="0"/>
            <a:t>СТРАТЕГІЧНЕ</a:t>
          </a:r>
          <a:endParaRPr lang="ru-RU" sz="2400" b="1" dirty="0"/>
        </a:p>
      </dgm:t>
    </dgm:pt>
    <dgm:pt modelId="{166EA54A-B116-4B83-AA20-27553B122995}" type="parTrans" cxnId="{BAEB2E2C-22F2-4473-83FB-CDAFF2BA8670}">
      <dgm:prSet/>
      <dgm:spPr/>
      <dgm:t>
        <a:bodyPr/>
        <a:lstStyle/>
        <a:p>
          <a:endParaRPr lang="ru-RU"/>
        </a:p>
      </dgm:t>
    </dgm:pt>
    <dgm:pt modelId="{6A3E1E60-CDC0-42D1-9D22-0384065E38CF}" type="sibTrans" cxnId="{BAEB2E2C-22F2-4473-83FB-CDAFF2BA8670}">
      <dgm:prSet/>
      <dgm:spPr/>
      <dgm:t>
        <a:bodyPr/>
        <a:lstStyle/>
        <a:p>
          <a:endParaRPr lang="ru-RU"/>
        </a:p>
      </dgm:t>
    </dgm:pt>
    <dgm:pt modelId="{F58F9ABE-C98A-4852-8935-31AFA2BD85A8}">
      <dgm:prSet custT="1"/>
      <dgm:spPr/>
      <dgm:t>
        <a:bodyPr/>
        <a:lstStyle/>
        <a:p>
          <a:r>
            <a:rPr lang="en-US" sz="2400" b="1" dirty="0" smtClean="0"/>
            <a:t>AGILE</a:t>
          </a:r>
          <a:endParaRPr lang="ru-RU" sz="2400" b="1" dirty="0"/>
        </a:p>
      </dgm:t>
    </dgm:pt>
    <dgm:pt modelId="{22E41471-43A0-4941-8CEC-8804CFE1527E}" type="parTrans" cxnId="{CDD2EDA8-23D8-426D-85CA-66A595764B74}">
      <dgm:prSet/>
      <dgm:spPr/>
      <dgm:t>
        <a:bodyPr/>
        <a:lstStyle/>
        <a:p>
          <a:endParaRPr lang="ru-RU"/>
        </a:p>
      </dgm:t>
    </dgm:pt>
    <dgm:pt modelId="{6A16EC07-5C41-4D9C-9EA9-9AF6AAFF4046}" type="sibTrans" cxnId="{CDD2EDA8-23D8-426D-85CA-66A595764B74}">
      <dgm:prSet/>
      <dgm:spPr/>
      <dgm:t>
        <a:bodyPr/>
        <a:lstStyle/>
        <a:p>
          <a:endParaRPr lang="ru-RU"/>
        </a:p>
      </dgm:t>
    </dgm:pt>
    <dgm:pt modelId="{C880D327-5FC5-459C-91F2-B1B05398A78E}">
      <dgm:prSet custT="1"/>
      <dgm:spPr/>
      <dgm:t>
        <a:bodyPr/>
        <a:lstStyle/>
        <a:p>
          <a:r>
            <a:rPr lang="uk-UA" sz="2400" b="1" dirty="0" smtClean="0"/>
            <a:t>ДОВГОСТРОКОВЕ</a:t>
          </a:r>
          <a:endParaRPr lang="ru-RU" sz="2400" dirty="0"/>
        </a:p>
      </dgm:t>
    </dgm:pt>
    <dgm:pt modelId="{5BD4F753-8D93-4DB5-9ED9-93D66566AF54}" type="parTrans" cxnId="{CA17CD26-CD50-4730-9DCB-BB81FF6DFBD2}">
      <dgm:prSet/>
      <dgm:spPr/>
    </dgm:pt>
    <dgm:pt modelId="{6643D34D-2633-433C-B65A-061D8798D131}" type="sibTrans" cxnId="{CA17CD26-CD50-4730-9DCB-BB81FF6DFBD2}">
      <dgm:prSet/>
      <dgm:spPr/>
    </dgm:pt>
    <dgm:pt modelId="{F23A23D8-680B-478E-8BED-0A0874982B16}" type="pres">
      <dgm:prSet presAssocID="{513814E7-A2A3-4108-A018-7463F7298A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C98A17-CF19-404B-9060-8A9109CE773C}" type="pres">
      <dgm:prSet presAssocID="{E5ABE5BD-5548-4D3C-83E2-B82631DC380A}" presName="hierRoot1" presStyleCnt="0">
        <dgm:presLayoutVars>
          <dgm:hierBranch val="init"/>
        </dgm:presLayoutVars>
      </dgm:prSet>
      <dgm:spPr/>
    </dgm:pt>
    <dgm:pt modelId="{1A4D17F3-243B-404D-A75D-8DC110CE98C9}" type="pres">
      <dgm:prSet presAssocID="{E5ABE5BD-5548-4D3C-83E2-B82631DC380A}" presName="rootComposite1" presStyleCnt="0"/>
      <dgm:spPr/>
    </dgm:pt>
    <dgm:pt modelId="{0ABC75E4-A5F9-402F-AC93-8165B51C3258}" type="pres">
      <dgm:prSet presAssocID="{E5ABE5BD-5548-4D3C-83E2-B82631DC380A}" presName="rootText1" presStyleLbl="node0" presStyleIdx="0" presStyleCnt="1" custScaleX="184133" custLinFactNeighborX="36318" custLinFactNeighborY="-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71F1D2-978C-45CC-BE99-28DB6DE6626E}" type="pres">
      <dgm:prSet presAssocID="{E5ABE5BD-5548-4D3C-83E2-B82631DC38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7EB236F-A8C0-425E-AA4C-D02D44EA6BE3}" type="pres">
      <dgm:prSet presAssocID="{E5ABE5BD-5548-4D3C-83E2-B82631DC380A}" presName="hierChild2" presStyleCnt="0"/>
      <dgm:spPr/>
    </dgm:pt>
    <dgm:pt modelId="{9147D95D-C56B-4CD2-9DD8-04324027E940}" type="pres">
      <dgm:prSet presAssocID="{20ABB292-0EF3-40DB-8DCF-FA7E5AB3843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A6B930-FB68-4836-AB96-B859B0595497}" type="pres">
      <dgm:prSet presAssocID="{B58AAF79-3DEB-49D7-9324-A4E8EAE9526A}" presName="hierRoot2" presStyleCnt="0">
        <dgm:presLayoutVars>
          <dgm:hierBranch val="init"/>
        </dgm:presLayoutVars>
      </dgm:prSet>
      <dgm:spPr/>
    </dgm:pt>
    <dgm:pt modelId="{1078CD0A-CA7F-4A28-A500-425D28D0140E}" type="pres">
      <dgm:prSet presAssocID="{B58AAF79-3DEB-49D7-9324-A4E8EAE9526A}" presName="rootComposite" presStyleCnt="0"/>
      <dgm:spPr/>
    </dgm:pt>
    <dgm:pt modelId="{BE54D77D-AF7B-4E82-AB50-D46D33A8E2F2}" type="pres">
      <dgm:prSet presAssocID="{B58AAF79-3DEB-49D7-9324-A4E8EAE9526A}" presName="rootText" presStyleLbl="node2" presStyleIdx="0" presStyleCnt="2" custScaleX="152655" custLinFactNeighborX="-26090" custLinFactNeighborY="-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8DF7C-1BA1-4C67-A5D6-113AB45B8125}" type="pres">
      <dgm:prSet presAssocID="{B58AAF79-3DEB-49D7-9324-A4E8EAE9526A}" presName="rootConnector" presStyleLbl="node2" presStyleIdx="0" presStyleCnt="2"/>
      <dgm:spPr/>
      <dgm:t>
        <a:bodyPr/>
        <a:lstStyle/>
        <a:p>
          <a:endParaRPr lang="ru-RU"/>
        </a:p>
      </dgm:t>
    </dgm:pt>
    <dgm:pt modelId="{CB2BDC07-C2EA-48F0-8623-79FC72FAFFBA}" type="pres">
      <dgm:prSet presAssocID="{B58AAF79-3DEB-49D7-9324-A4E8EAE9526A}" presName="hierChild4" presStyleCnt="0"/>
      <dgm:spPr/>
    </dgm:pt>
    <dgm:pt modelId="{D9B73FE2-BA12-42C0-9C65-687167140D97}" type="pres">
      <dgm:prSet presAssocID="{166EA54A-B116-4B83-AA20-27553B122995}" presName="Name37" presStyleLbl="parChTrans1D3" presStyleIdx="0" presStyleCnt="3"/>
      <dgm:spPr/>
      <dgm:t>
        <a:bodyPr/>
        <a:lstStyle/>
        <a:p>
          <a:endParaRPr lang="ru-RU"/>
        </a:p>
      </dgm:t>
    </dgm:pt>
    <dgm:pt modelId="{CBB6D317-D6F0-44A2-86B8-95952E258BDE}" type="pres">
      <dgm:prSet presAssocID="{68A602DC-BC91-484B-9293-91BD4518A981}" presName="hierRoot2" presStyleCnt="0">
        <dgm:presLayoutVars>
          <dgm:hierBranch val="init"/>
        </dgm:presLayoutVars>
      </dgm:prSet>
      <dgm:spPr/>
    </dgm:pt>
    <dgm:pt modelId="{A58BA54E-23F7-4816-AE46-BC4D1AE34A0C}" type="pres">
      <dgm:prSet presAssocID="{68A602DC-BC91-484B-9293-91BD4518A981}" presName="rootComposite" presStyleCnt="0"/>
      <dgm:spPr/>
    </dgm:pt>
    <dgm:pt modelId="{382553D8-F6F8-4A6C-83C7-182DC00F3D7E}" type="pres">
      <dgm:prSet presAssocID="{68A602DC-BC91-484B-9293-91BD4518A981}" presName="rootText" presStyleLbl="node3" presStyleIdx="0" presStyleCnt="3" custScaleX="130418" custLinFactY="22665" custLinFactNeighborX="617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A876C-CCEE-4AA8-975E-1A5BB31ED461}" type="pres">
      <dgm:prSet presAssocID="{68A602DC-BC91-484B-9293-91BD4518A981}" presName="rootConnector" presStyleLbl="node3" presStyleIdx="0" presStyleCnt="3"/>
      <dgm:spPr/>
      <dgm:t>
        <a:bodyPr/>
        <a:lstStyle/>
        <a:p>
          <a:endParaRPr lang="ru-RU"/>
        </a:p>
      </dgm:t>
    </dgm:pt>
    <dgm:pt modelId="{0BFB0D37-4040-4CF3-9351-395AC2A60C1B}" type="pres">
      <dgm:prSet presAssocID="{68A602DC-BC91-484B-9293-91BD4518A981}" presName="hierChild4" presStyleCnt="0"/>
      <dgm:spPr/>
    </dgm:pt>
    <dgm:pt modelId="{5217F311-15AB-4414-9A2B-5B8109652D7D}" type="pres">
      <dgm:prSet presAssocID="{68A602DC-BC91-484B-9293-91BD4518A981}" presName="hierChild5" presStyleCnt="0"/>
      <dgm:spPr/>
    </dgm:pt>
    <dgm:pt modelId="{BAC6DB33-2554-4358-B556-CD5B71DDFC9C}" type="pres">
      <dgm:prSet presAssocID="{5BD4F753-8D93-4DB5-9ED9-93D66566AF54}" presName="Name37" presStyleLbl="parChTrans1D3" presStyleIdx="1" presStyleCnt="3"/>
      <dgm:spPr/>
    </dgm:pt>
    <dgm:pt modelId="{9DE02A79-25A0-4148-9412-99B221E79136}" type="pres">
      <dgm:prSet presAssocID="{C880D327-5FC5-459C-91F2-B1B05398A78E}" presName="hierRoot2" presStyleCnt="0">
        <dgm:presLayoutVars>
          <dgm:hierBranch val="init"/>
        </dgm:presLayoutVars>
      </dgm:prSet>
      <dgm:spPr/>
    </dgm:pt>
    <dgm:pt modelId="{EA0C3374-08FF-4E6B-8BEE-B62DCA26EECB}" type="pres">
      <dgm:prSet presAssocID="{C880D327-5FC5-459C-91F2-B1B05398A78E}" presName="rootComposite" presStyleCnt="0"/>
      <dgm:spPr/>
    </dgm:pt>
    <dgm:pt modelId="{C3C63DE3-BBC3-4636-8F4A-D0DA8BAD2ABA}" type="pres">
      <dgm:prSet presAssocID="{C880D327-5FC5-459C-91F2-B1B05398A78E}" presName="rootText" presStyleLbl="node3" presStyleIdx="1" presStyleCnt="3" custScaleX="130418" custLinFactY="-40898" custLinFactNeighborX="-6425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D344BA-766E-4E58-A94A-1C943B064E3A}" type="pres">
      <dgm:prSet presAssocID="{C880D327-5FC5-459C-91F2-B1B05398A78E}" presName="rootConnector" presStyleLbl="node3" presStyleIdx="1" presStyleCnt="3"/>
      <dgm:spPr/>
      <dgm:t>
        <a:bodyPr/>
        <a:lstStyle/>
        <a:p>
          <a:endParaRPr lang="ru-RU"/>
        </a:p>
      </dgm:t>
    </dgm:pt>
    <dgm:pt modelId="{B383C292-C7D7-4899-AA57-EA685B237DB9}" type="pres">
      <dgm:prSet presAssocID="{C880D327-5FC5-459C-91F2-B1B05398A78E}" presName="hierChild4" presStyleCnt="0"/>
      <dgm:spPr/>
    </dgm:pt>
    <dgm:pt modelId="{9A5FE383-A2E1-4E9E-887D-87E651143BC9}" type="pres">
      <dgm:prSet presAssocID="{C880D327-5FC5-459C-91F2-B1B05398A78E}" presName="hierChild5" presStyleCnt="0"/>
      <dgm:spPr/>
    </dgm:pt>
    <dgm:pt modelId="{38BF1132-659B-420D-8E9C-5FD3CBBC54D2}" type="pres">
      <dgm:prSet presAssocID="{B58AAF79-3DEB-49D7-9324-A4E8EAE9526A}" presName="hierChild5" presStyleCnt="0"/>
      <dgm:spPr/>
    </dgm:pt>
    <dgm:pt modelId="{00FB786D-312A-4CCC-8FE2-F70404246556}" type="pres">
      <dgm:prSet presAssocID="{90D37626-D8A4-495C-98E7-20AE408B928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636BEB6-037D-4E9B-A53F-7ED48FF66A78}" type="pres">
      <dgm:prSet presAssocID="{1865A9C8-A949-43DA-9594-F720367A95AB}" presName="hierRoot2" presStyleCnt="0">
        <dgm:presLayoutVars>
          <dgm:hierBranch val="init"/>
        </dgm:presLayoutVars>
      </dgm:prSet>
      <dgm:spPr/>
    </dgm:pt>
    <dgm:pt modelId="{9C3633A2-884B-43A1-AD59-5E7244DB58E1}" type="pres">
      <dgm:prSet presAssocID="{1865A9C8-A949-43DA-9594-F720367A95AB}" presName="rootComposite" presStyleCnt="0"/>
      <dgm:spPr/>
    </dgm:pt>
    <dgm:pt modelId="{61D74884-ED69-4B92-9F73-3A3FC1988399}" type="pres">
      <dgm:prSet presAssocID="{1865A9C8-A949-43DA-9594-F720367A95AB}" presName="rootText" presStyleLbl="node2" presStyleIdx="1" presStyleCnt="2" custLinFactNeighborX="44742" custLinFactNeighborY="-6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C6AAB6-5EDF-4827-AB2C-FC625C8A7531}" type="pres">
      <dgm:prSet presAssocID="{1865A9C8-A949-43DA-9594-F720367A95AB}" presName="rootConnector" presStyleLbl="node2" presStyleIdx="1" presStyleCnt="2"/>
      <dgm:spPr/>
      <dgm:t>
        <a:bodyPr/>
        <a:lstStyle/>
        <a:p>
          <a:endParaRPr lang="ru-RU"/>
        </a:p>
      </dgm:t>
    </dgm:pt>
    <dgm:pt modelId="{E535C98D-A8DC-4582-A326-42F8FE26B5C1}" type="pres">
      <dgm:prSet presAssocID="{1865A9C8-A949-43DA-9594-F720367A95AB}" presName="hierChild4" presStyleCnt="0"/>
      <dgm:spPr/>
    </dgm:pt>
    <dgm:pt modelId="{0DDFEA71-1C9B-49A3-82F0-EC2A5C7E8A80}" type="pres">
      <dgm:prSet presAssocID="{22E41471-43A0-4941-8CEC-8804CFE1527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D0DB98E6-0209-4105-85DD-2EC35DDDF471}" type="pres">
      <dgm:prSet presAssocID="{F58F9ABE-C98A-4852-8935-31AFA2BD85A8}" presName="hierRoot2" presStyleCnt="0">
        <dgm:presLayoutVars>
          <dgm:hierBranch val="init"/>
        </dgm:presLayoutVars>
      </dgm:prSet>
      <dgm:spPr/>
    </dgm:pt>
    <dgm:pt modelId="{DDDDE8BA-6967-4258-95DE-B34D8D721276}" type="pres">
      <dgm:prSet presAssocID="{F58F9ABE-C98A-4852-8935-31AFA2BD85A8}" presName="rootComposite" presStyleCnt="0"/>
      <dgm:spPr/>
    </dgm:pt>
    <dgm:pt modelId="{841C20AE-8EE8-4465-88E3-B174F410AC91}" type="pres">
      <dgm:prSet presAssocID="{F58F9ABE-C98A-4852-8935-31AFA2BD85A8}" presName="rootText" presStyleLbl="node3" presStyleIdx="2" presStyleCnt="3" custLinFactNeighborX="26090" custLinFactNeighborY="6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9058BD-FAC8-4E9A-B502-8E74CAE13932}" type="pres">
      <dgm:prSet presAssocID="{F58F9ABE-C98A-4852-8935-31AFA2BD85A8}" presName="rootConnector" presStyleLbl="node3" presStyleIdx="2" presStyleCnt="3"/>
      <dgm:spPr/>
      <dgm:t>
        <a:bodyPr/>
        <a:lstStyle/>
        <a:p>
          <a:endParaRPr lang="ru-RU"/>
        </a:p>
      </dgm:t>
    </dgm:pt>
    <dgm:pt modelId="{8EAC7994-2E14-489D-960C-8CEE1F2AA54C}" type="pres">
      <dgm:prSet presAssocID="{F58F9ABE-C98A-4852-8935-31AFA2BD85A8}" presName="hierChild4" presStyleCnt="0"/>
      <dgm:spPr/>
    </dgm:pt>
    <dgm:pt modelId="{1EB06324-C46E-47D1-AF22-E6ACD94A1851}" type="pres">
      <dgm:prSet presAssocID="{F58F9ABE-C98A-4852-8935-31AFA2BD85A8}" presName="hierChild5" presStyleCnt="0"/>
      <dgm:spPr/>
    </dgm:pt>
    <dgm:pt modelId="{7EEA1858-2DB2-4BE2-A2B8-A9718EB0C863}" type="pres">
      <dgm:prSet presAssocID="{1865A9C8-A949-43DA-9594-F720367A95AB}" presName="hierChild5" presStyleCnt="0"/>
      <dgm:spPr/>
    </dgm:pt>
    <dgm:pt modelId="{AB21D046-5E04-4FCE-BE8D-E6B92631E53C}" type="pres">
      <dgm:prSet presAssocID="{E5ABE5BD-5548-4D3C-83E2-B82631DC380A}" presName="hierChild3" presStyleCnt="0"/>
      <dgm:spPr/>
    </dgm:pt>
  </dgm:ptLst>
  <dgm:cxnLst>
    <dgm:cxn modelId="{5F202F6B-570B-4AC4-9075-059F9D794D53}" srcId="{513814E7-A2A3-4108-A018-7463F7298AE7}" destId="{E5ABE5BD-5548-4D3C-83E2-B82631DC380A}" srcOrd="0" destOrd="0" parTransId="{8ADCB050-5904-41DC-B465-4FA2A4529929}" sibTransId="{7FEABFAC-1569-4EB5-AB17-00E9A07FFFF8}"/>
    <dgm:cxn modelId="{CC812A83-B66C-48AE-8039-EFBB21936DEF}" type="presOf" srcId="{20ABB292-0EF3-40DB-8DCF-FA7E5AB3843E}" destId="{9147D95D-C56B-4CD2-9DD8-04324027E940}" srcOrd="0" destOrd="0" presId="urn:microsoft.com/office/officeart/2005/8/layout/orgChart1"/>
    <dgm:cxn modelId="{CA17CD26-CD50-4730-9DCB-BB81FF6DFBD2}" srcId="{B58AAF79-3DEB-49D7-9324-A4E8EAE9526A}" destId="{C880D327-5FC5-459C-91F2-B1B05398A78E}" srcOrd="1" destOrd="0" parTransId="{5BD4F753-8D93-4DB5-9ED9-93D66566AF54}" sibTransId="{6643D34D-2633-433C-B65A-061D8798D131}"/>
    <dgm:cxn modelId="{3DF97370-EC40-4566-8E86-6893C61D8A9A}" type="presOf" srcId="{F58F9ABE-C98A-4852-8935-31AFA2BD85A8}" destId="{209058BD-FAC8-4E9A-B502-8E74CAE13932}" srcOrd="1" destOrd="0" presId="urn:microsoft.com/office/officeart/2005/8/layout/orgChart1"/>
    <dgm:cxn modelId="{93F3227D-5D4C-40D9-9498-9911ED45DCCC}" type="presOf" srcId="{1865A9C8-A949-43DA-9594-F720367A95AB}" destId="{0EC6AAB6-5EDF-4827-AB2C-FC625C8A7531}" srcOrd="1" destOrd="0" presId="urn:microsoft.com/office/officeart/2005/8/layout/orgChart1"/>
    <dgm:cxn modelId="{3CE2FE9C-E007-4E2C-BEE2-1898BB9990A9}" type="presOf" srcId="{C880D327-5FC5-459C-91F2-B1B05398A78E}" destId="{90D344BA-766E-4E58-A94A-1C943B064E3A}" srcOrd="1" destOrd="0" presId="urn:microsoft.com/office/officeart/2005/8/layout/orgChart1"/>
    <dgm:cxn modelId="{EF94562B-7D9F-44BE-840C-C8337478D402}" type="presOf" srcId="{E5ABE5BD-5548-4D3C-83E2-B82631DC380A}" destId="{1571F1D2-978C-45CC-BE99-28DB6DE6626E}" srcOrd="1" destOrd="0" presId="urn:microsoft.com/office/officeart/2005/8/layout/orgChart1"/>
    <dgm:cxn modelId="{6A198ED0-AB3F-417B-9C3B-502D2BCF23E0}" srcId="{E5ABE5BD-5548-4D3C-83E2-B82631DC380A}" destId="{B58AAF79-3DEB-49D7-9324-A4E8EAE9526A}" srcOrd="0" destOrd="0" parTransId="{20ABB292-0EF3-40DB-8DCF-FA7E5AB3843E}" sibTransId="{0C1E5A7A-F64E-4678-98F0-7770574BB6E4}"/>
    <dgm:cxn modelId="{85D64EAF-4376-42F5-B755-7E2E23A82C97}" type="presOf" srcId="{E5ABE5BD-5548-4D3C-83E2-B82631DC380A}" destId="{0ABC75E4-A5F9-402F-AC93-8165B51C3258}" srcOrd="0" destOrd="0" presId="urn:microsoft.com/office/officeart/2005/8/layout/orgChart1"/>
    <dgm:cxn modelId="{64D6DB26-967D-4607-99BA-DC33B3BC5908}" type="presOf" srcId="{F58F9ABE-C98A-4852-8935-31AFA2BD85A8}" destId="{841C20AE-8EE8-4465-88E3-B174F410AC91}" srcOrd="0" destOrd="0" presId="urn:microsoft.com/office/officeart/2005/8/layout/orgChart1"/>
    <dgm:cxn modelId="{321EFE50-136D-4AB5-8406-6698C5386380}" type="presOf" srcId="{513814E7-A2A3-4108-A018-7463F7298AE7}" destId="{F23A23D8-680B-478E-8BED-0A0874982B16}" srcOrd="0" destOrd="0" presId="urn:microsoft.com/office/officeart/2005/8/layout/orgChart1"/>
    <dgm:cxn modelId="{CDD2EDA8-23D8-426D-85CA-66A595764B74}" srcId="{1865A9C8-A949-43DA-9594-F720367A95AB}" destId="{F58F9ABE-C98A-4852-8935-31AFA2BD85A8}" srcOrd="0" destOrd="0" parTransId="{22E41471-43A0-4941-8CEC-8804CFE1527E}" sibTransId="{6A16EC07-5C41-4D9C-9EA9-9AF6AAFF4046}"/>
    <dgm:cxn modelId="{E9973E91-CE8E-4EB1-8DC3-9FEB3BA80F61}" type="presOf" srcId="{B58AAF79-3DEB-49D7-9324-A4E8EAE9526A}" destId="{BE54D77D-AF7B-4E82-AB50-D46D33A8E2F2}" srcOrd="0" destOrd="0" presId="urn:microsoft.com/office/officeart/2005/8/layout/orgChart1"/>
    <dgm:cxn modelId="{6185DF17-0D51-42DA-AC74-8917333208DA}" srcId="{E5ABE5BD-5548-4D3C-83E2-B82631DC380A}" destId="{1865A9C8-A949-43DA-9594-F720367A95AB}" srcOrd="1" destOrd="0" parTransId="{90D37626-D8A4-495C-98E7-20AE408B9284}" sibTransId="{D7B7367E-764E-4700-864B-AC668BE5C85A}"/>
    <dgm:cxn modelId="{FF7E626A-B225-4880-B26D-90CBEC792DBE}" type="presOf" srcId="{68A602DC-BC91-484B-9293-91BD4518A981}" destId="{368A876C-CCEE-4AA8-975E-1A5BB31ED461}" srcOrd="1" destOrd="0" presId="urn:microsoft.com/office/officeart/2005/8/layout/orgChart1"/>
    <dgm:cxn modelId="{3FF663D9-D266-44D1-AD5C-B71D9926DB29}" type="presOf" srcId="{1865A9C8-A949-43DA-9594-F720367A95AB}" destId="{61D74884-ED69-4B92-9F73-3A3FC1988399}" srcOrd="0" destOrd="0" presId="urn:microsoft.com/office/officeart/2005/8/layout/orgChart1"/>
    <dgm:cxn modelId="{BAEB2E2C-22F2-4473-83FB-CDAFF2BA8670}" srcId="{B58AAF79-3DEB-49D7-9324-A4E8EAE9526A}" destId="{68A602DC-BC91-484B-9293-91BD4518A981}" srcOrd="0" destOrd="0" parTransId="{166EA54A-B116-4B83-AA20-27553B122995}" sibTransId="{6A3E1E60-CDC0-42D1-9D22-0384065E38CF}"/>
    <dgm:cxn modelId="{957C47B4-1B87-4751-851D-3951FD33A119}" type="presOf" srcId="{C880D327-5FC5-459C-91F2-B1B05398A78E}" destId="{C3C63DE3-BBC3-4636-8F4A-D0DA8BAD2ABA}" srcOrd="0" destOrd="0" presId="urn:microsoft.com/office/officeart/2005/8/layout/orgChart1"/>
    <dgm:cxn modelId="{967A58C7-BCD5-4E5A-8B7B-2758CAADF55B}" type="presOf" srcId="{22E41471-43A0-4941-8CEC-8804CFE1527E}" destId="{0DDFEA71-1C9B-49A3-82F0-EC2A5C7E8A80}" srcOrd="0" destOrd="0" presId="urn:microsoft.com/office/officeart/2005/8/layout/orgChart1"/>
    <dgm:cxn modelId="{BEB52BE2-D73F-4C3A-8BA3-0C11A59FD093}" type="presOf" srcId="{68A602DC-BC91-484B-9293-91BD4518A981}" destId="{382553D8-F6F8-4A6C-83C7-182DC00F3D7E}" srcOrd="0" destOrd="0" presId="urn:microsoft.com/office/officeart/2005/8/layout/orgChart1"/>
    <dgm:cxn modelId="{769383BF-D2F7-41A3-BBCC-DC8A42566DE5}" type="presOf" srcId="{90D37626-D8A4-495C-98E7-20AE408B9284}" destId="{00FB786D-312A-4CCC-8FE2-F70404246556}" srcOrd="0" destOrd="0" presId="urn:microsoft.com/office/officeart/2005/8/layout/orgChart1"/>
    <dgm:cxn modelId="{9FC26D15-8D85-4207-8F86-24C41D7A0B36}" type="presOf" srcId="{5BD4F753-8D93-4DB5-9ED9-93D66566AF54}" destId="{BAC6DB33-2554-4358-B556-CD5B71DDFC9C}" srcOrd="0" destOrd="0" presId="urn:microsoft.com/office/officeart/2005/8/layout/orgChart1"/>
    <dgm:cxn modelId="{FBFEB1F8-AD47-44F1-99C2-A33025DDF5A1}" type="presOf" srcId="{166EA54A-B116-4B83-AA20-27553B122995}" destId="{D9B73FE2-BA12-42C0-9C65-687167140D97}" srcOrd="0" destOrd="0" presId="urn:microsoft.com/office/officeart/2005/8/layout/orgChart1"/>
    <dgm:cxn modelId="{20069922-A02A-4731-AB03-7A60D768BF7D}" type="presOf" srcId="{B58AAF79-3DEB-49D7-9324-A4E8EAE9526A}" destId="{8A68DF7C-1BA1-4C67-A5D6-113AB45B8125}" srcOrd="1" destOrd="0" presId="urn:microsoft.com/office/officeart/2005/8/layout/orgChart1"/>
    <dgm:cxn modelId="{C1C704E1-6333-4CDB-8863-26EA7360A115}" type="presParOf" srcId="{F23A23D8-680B-478E-8BED-0A0874982B16}" destId="{24C98A17-CF19-404B-9060-8A9109CE773C}" srcOrd="0" destOrd="0" presId="urn:microsoft.com/office/officeart/2005/8/layout/orgChart1"/>
    <dgm:cxn modelId="{A7E063D2-997B-4EF7-974B-07429A382361}" type="presParOf" srcId="{24C98A17-CF19-404B-9060-8A9109CE773C}" destId="{1A4D17F3-243B-404D-A75D-8DC110CE98C9}" srcOrd="0" destOrd="0" presId="urn:microsoft.com/office/officeart/2005/8/layout/orgChart1"/>
    <dgm:cxn modelId="{428D83E7-6574-4C7E-8FFE-FF885B81323C}" type="presParOf" srcId="{1A4D17F3-243B-404D-A75D-8DC110CE98C9}" destId="{0ABC75E4-A5F9-402F-AC93-8165B51C3258}" srcOrd="0" destOrd="0" presId="urn:microsoft.com/office/officeart/2005/8/layout/orgChart1"/>
    <dgm:cxn modelId="{8BE3C91A-A923-4CD5-8037-FD59174C87E0}" type="presParOf" srcId="{1A4D17F3-243B-404D-A75D-8DC110CE98C9}" destId="{1571F1D2-978C-45CC-BE99-28DB6DE6626E}" srcOrd="1" destOrd="0" presId="urn:microsoft.com/office/officeart/2005/8/layout/orgChart1"/>
    <dgm:cxn modelId="{E1B8F595-6901-4826-999A-5823A305E05E}" type="presParOf" srcId="{24C98A17-CF19-404B-9060-8A9109CE773C}" destId="{87EB236F-A8C0-425E-AA4C-D02D44EA6BE3}" srcOrd="1" destOrd="0" presId="urn:microsoft.com/office/officeart/2005/8/layout/orgChart1"/>
    <dgm:cxn modelId="{EC4FCB2F-B063-4348-B1A5-E892F4829E94}" type="presParOf" srcId="{87EB236F-A8C0-425E-AA4C-D02D44EA6BE3}" destId="{9147D95D-C56B-4CD2-9DD8-04324027E940}" srcOrd="0" destOrd="0" presId="urn:microsoft.com/office/officeart/2005/8/layout/orgChart1"/>
    <dgm:cxn modelId="{67C2222F-89E6-4733-AC13-59BBE20ED9F1}" type="presParOf" srcId="{87EB236F-A8C0-425E-AA4C-D02D44EA6BE3}" destId="{4FA6B930-FB68-4836-AB96-B859B0595497}" srcOrd="1" destOrd="0" presId="urn:microsoft.com/office/officeart/2005/8/layout/orgChart1"/>
    <dgm:cxn modelId="{66AB996F-DD8C-4705-B622-E353D1E42F92}" type="presParOf" srcId="{4FA6B930-FB68-4836-AB96-B859B0595497}" destId="{1078CD0A-CA7F-4A28-A500-425D28D0140E}" srcOrd="0" destOrd="0" presId="urn:microsoft.com/office/officeart/2005/8/layout/orgChart1"/>
    <dgm:cxn modelId="{10CE4780-E908-49AB-B956-04E4FD27ED7E}" type="presParOf" srcId="{1078CD0A-CA7F-4A28-A500-425D28D0140E}" destId="{BE54D77D-AF7B-4E82-AB50-D46D33A8E2F2}" srcOrd="0" destOrd="0" presId="urn:microsoft.com/office/officeart/2005/8/layout/orgChart1"/>
    <dgm:cxn modelId="{586A65C7-786C-4AA4-9506-86B58DC45FE1}" type="presParOf" srcId="{1078CD0A-CA7F-4A28-A500-425D28D0140E}" destId="{8A68DF7C-1BA1-4C67-A5D6-113AB45B8125}" srcOrd="1" destOrd="0" presId="urn:microsoft.com/office/officeart/2005/8/layout/orgChart1"/>
    <dgm:cxn modelId="{4B6128A5-E833-4B1E-96AA-DED1EABC9789}" type="presParOf" srcId="{4FA6B930-FB68-4836-AB96-B859B0595497}" destId="{CB2BDC07-C2EA-48F0-8623-79FC72FAFFBA}" srcOrd="1" destOrd="0" presId="urn:microsoft.com/office/officeart/2005/8/layout/orgChart1"/>
    <dgm:cxn modelId="{0CA375C5-2E74-4A18-A094-C41C14F24294}" type="presParOf" srcId="{CB2BDC07-C2EA-48F0-8623-79FC72FAFFBA}" destId="{D9B73FE2-BA12-42C0-9C65-687167140D97}" srcOrd="0" destOrd="0" presId="urn:microsoft.com/office/officeart/2005/8/layout/orgChart1"/>
    <dgm:cxn modelId="{98C747DC-D57B-4C49-8EDF-ACB1A29464FF}" type="presParOf" srcId="{CB2BDC07-C2EA-48F0-8623-79FC72FAFFBA}" destId="{CBB6D317-D6F0-44A2-86B8-95952E258BDE}" srcOrd="1" destOrd="0" presId="urn:microsoft.com/office/officeart/2005/8/layout/orgChart1"/>
    <dgm:cxn modelId="{24987998-6566-4590-BF1A-71C6EADA8AA1}" type="presParOf" srcId="{CBB6D317-D6F0-44A2-86B8-95952E258BDE}" destId="{A58BA54E-23F7-4816-AE46-BC4D1AE34A0C}" srcOrd="0" destOrd="0" presId="urn:microsoft.com/office/officeart/2005/8/layout/orgChart1"/>
    <dgm:cxn modelId="{C512F0A2-3303-4E5B-9BBB-D38188EE5D76}" type="presParOf" srcId="{A58BA54E-23F7-4816-AE46-BC4D1AE34A0C}" destId="{382553D8-F6F8-4A6C-83C7-182DC00F3D7E}" srcOrd="0" destOrd="0" presId="urn:microsoft.com/office/officeart/2005/8/layout/orgChart1"/>
    <dgm:cxn modelId="{AA2647A3-6901-4E71-94AF-88EBAF3B8326}" type="presParOf" srcId="{A58BA54E-23F7-4816-AE46-BC4D1AE34A0C}" destId="{368A876C-CCEE-4AA8-975E-1A5BB31ED461}" srcOrd="1" destOrd="0" presId="urn:microsoft.com/office/officeart/2005/8/layout/orgChart1"/>
    <dgm:cxn modelId="{E9997A41-FB18-48B6-9245-E11CEB3F2B5E}" type="presParOf" srcId="{CBB6D317-D6F0-44A2-86B8-95952E258BDE}" destId="{0BFB0D37-4040-4CF3-9351-395AC2A60C1B}" srcOrd="1" destOrd="0" presId="urn:microsoft.com/office/officeart/2005/8/layout/orgChart1"/>
    <dgm:cxn modelId="{0A16AB8D-4D16-48A2-9F93-735C7204E8E5}" type="presParOf" srcId="{CBB6D317-D6F0-44A2-86B8-95952E258BDE}" destId="{5217F311-15AB-4414-9A2B-5B8109652D7D}" srcOrd="2" destOrd="0" presId="urn:microsoft.com/office/officeart/2005/8/layout/orgChart1"/>
    <dgm:cxn modelId="{748D71A8-FB7C-4673-9E65-902467E6761A}" type="presParOf" srcId="{CB2BDC07-C2EA-48F0-8623-79FC72FAFFBA}" destId="{BAC6DB33-2554-4358-B556-CD5B71DDFC9C}" srcOrd="2" destOrd="0" presId="urn:microsoft.com/office/officeart/2005/8/layout/orgChart1"/>
    <dgm:cxn modelId="{A8F87F28-595D-457A-8469-C08534DB7ABE}" type="presParOf" srcId="{CB2BDC07-C2EA-48F0-8623-79FC72FAFFBA}" destId="{9DE02A79-25A0-4148-9412-99B221E79136}" srcOrd="3" destOrd="0" presId="urn:microsoft.com/office/officeart/2005/8/layout/orgChart1"/>
    <dgm:cxn modelId="{916AAC64-58C6-4B43-BFF8-C5801F67454C}" type="presParOf" srcId="{9DE02A79-25A0-4148-9412-99B221E79136}" destId="{EA0C3374-08FF-4E6B-8BEE-B62DCA26EECB}" srcOrd="0" destOrd="0" presId="urn:microsoft.com/office/officeart/2005/8/layout/orgChart1"/>
    <dgm:cxn modelId="{39FFEF84-2230-4050-8F3B-28A0B66A9A4A}" type="presParOf" srcId="{EA0C3374-08FF-4E6B-8BEE-B62DCA26EECB}" destId="{C3C63DE3-BBC3-4636-8F4A-D0DA8BAD2ABA}" srcOrd="0" destOrd="0" presId="urn:microsoft.com/office/officeart/2005/8/layout/orgChart1"/>
    <dgm:cxn modelId="{89506472-2265-4732-8BB1-642E95DF0F69}" type="presParOf" srcId="{EA0C3374-08FF-4E6B-8BEE-B62DCA26EECB}" destId="{90D344BA-766E-4E58-A94A-1C943B064E3A}" srcOrd="1" destOrd="0" presId="urn:microsoft.com/office/officeart/2005/8/layout/orgChart1"/>
    <dgm:cxn modelId="{DF02C90D-1F36-44CB-8843-1026048FA027}" type="presParOf" srcId="{9DE02A79-25A0-4148-9412-99B221E79136}" destId="{B383C292-C7D7-4899-AA57-EA685B237DB9}" srcOrd="1" destOrd="0" presId="urn:microsoft.com/office/officeart/2005/8/layout/orgChart1"/>
    <dgm:cxn modelId="{14383A4E-8D15-4863-BAFC-592BF8C923DA}" type="presParOf" srcId="{9DE02A79-25A0-4148-9412-99B221E79136}" destId="{9A5FE383-A2E1-4E9E-887D-87E651143BC9}" srcOrd="2" destOrd="0" presId="urn:microsoft.com/office/officeart/2005/8/layout/orgChart1"/>
    <dgm:cxn modelId="{C934930A-E28B-4935-9329-FC13BC2C0FD9}" type="presParOf" srcId="{4FA6B930-FB68-4836-AB96-B859B0595497}" destId="{38BF1132-659B-420D-8E9C-5FD3CBBC54D2}" srcOrd="2" destOrd="0" presId="urn:microsoft.com/office/officeart/2005/8/layout/orgChart1"/>
    <dgm:cxn modelId="{924A524E-2142-4CC7-BE30-64B9E80B2235}" type="presParOf" srcId="{87EB236F-A8C0-425E-AA4C-D02D44EA6BE3}" destId="{00FB786D-312A-4CCC-8FE2-F70404246556}" srcOrd="2" destOrd="0" presId="urn:microsoft.com/office/officeart/2005/8/layout/orgChart1"/>
    <dgm:cxn modelId="{D7F43455-DDD2-41C2-87D4-A5535AE6DF60}" type="presParOf" srcId="{87EB236F-A8C0-425E-AA4C-D02D44EA6BE3}" destId="{7636BEB6-037D-4E9B-A53F-7ED48FF66A78}" srcOrd="3" destOrd="0" presId="urn:microsoft.com/office/officeart/2005/8/layout/orgChart1"/>
    <dgm:cxn modelId="{0759DA91-B7CE-49A7-B8B5-9AD7B67CA0AB}" type="presParOf" srcId="{7636BEB6-037D-4E9B-A53F-7ED48FF66A78}" destId="{9C3633A2-884B-43A1-AD59-5E7244DB58E1}" srcOrd="0" destOrd="0" presId="urn:microsoft.com/office/officeart/2005/8/layout/orgChart1"/>
    <dgm:cxn modelId="{3358278B-3A6C-40C5-9FB1-3EA67B2664F3}" type="presParOf" srcId="{9C3633A2-884B-43A1-AD59-5E7244DB58E1}" destId="{61D74884-ED69-4B92-9F73-3A3FC1988399}" srcOrd="0" destOrd="0" presId="urn:microsoft.com/office/officeart/2005/8/layout/orgChart1"/>
    <dgm:cxn modelId="{6CF74041-8794-4200-B01E-7594F5926FEC}" type="presParOf" srcId="{9C3633A2-884B-43A1-AD59-5E7244DB58E1}" destId="{0EC6AAB6-5EDF-4827-AB2C-FC625C8A7531}" srcOrd="1" destOrd="0" presId="urn:microsoft.com/office/officeart/2005/8/layout/orgChart1"/>
    <dgm:cxn modelId="{8FBA03B8-80D5-4269-BB5F-075117849A7B}" type="presParOf" srcId="{7636BEB6-037D-4E9B-A53F-7ED48FF66A78}" destId="{E535C98D-A8DC-4582-A326-42F8FE26B5C1}" srcOrd="1" destOrd="0" presId="urn:microsoft.com/office/officeart/2005/8/layout/orgChart1"/>
    <dgm:cxn modelId="{EDCAE506-1AC1-46AD-8149-888D4754CEB3}" type="presParOf" srcId="{E535C98D-A8DC-4582-A326-42F8FE26B5C1}" destId="{0DDFEA71-1C9B-49A3-82F0-EC2A5C7E8A80}" srcOrd="0" destOrd="0" presId="urn:microsoft.com/office/officeart/2005/8/layout/orgChart1"/>
    <dgm:cxn modelId="{0F8BDC43-CCFC-48B2-9B3E-13D4339E8CE6}" type="presParOf" srcId="{E535C98D-A8DC-4582-A326-42F8FE26B5C1}" destId="{D0DB98E6-0209-4105-85DD-2EC35DDDF471}" srcOrd="1" destOrd="0" presId="urn:microsoft.com/office/officeart/2005/8/layout/orgChart1"/>
    <dgm:cxn modelId="{3F0667C6-9B75-4064-83BF-9232E62F44A7}" type="presParOf" srcId="{D0DB98E6-0209-4105-85DD-2EC35DDDF471}" destId="{DDDDE8BA-6967-4258-95DE-B34D8D721276}" srcOrd="0" destOrd="0" presId="urn:microsoft.com/office/officeart/2005/8/layout/orgChart1"/>
    <dgm:cxn modelId="{6A8F6C6A-2A62-4CED-A656-E7A0EA1D0BCE}" type="presParOf" srcId="{DDDDE8BA-6967-4258-95DE-B34D8D721276}" destId="{841C20AE-8EE8-4465-88E3-B174F410AC91}" srcOrd="0" destOrd="0" presId="urn:microsoft.com/office/officeart/2005/8/layout/orgChart1"/>
    <dgm:cxn modelId="{426DAD6A-AE3E-45BD-96C5-98BCA03CA58D}" type="presParOf" srcId="{DDDDE8BA-6967-4258-95DE-B34D8D721276}" destId="{209058BD-FAC8-4E9A-B502-8E74CAE13932}" srcOrd="1" destOrd="0" presId="urn:microsoft.com/office/officeart/2005/8/layout/orgChart1"/>
    <dgm:cxn modelId="{2F5E26FF-4844-4FFC-BA81-246DB89B6AEA}" type="presParOf" srcId="{D0DB98E6-0209-4105-85DD-2EC35DDDF471}" destId="{8EAC7994-2E14-489D-960C-8CEE1F2AA54C}" srcOrd="1" destOrd="0" presId="urn:microsoft.com/office/officeart/2005/8/layout/orgChart1"/>
    <dgm:cxn modelId="{7F732A05-C7DD-494F-9A51-CF46355244DF}" type="presParOf" srcId="{D0DB98E6-0209-4105-85DD-2EC35DDDF471}" destId="{1EB06324-C46E-47D1-AF22-E6ACD94A1851}" srcOrd="2" destOrd="0" presId="urn:microsoft.com/office/officeart/2005/8/layout/orgChart1"/>
    <dgm:cxn modelId="{C32B368B-71BA-4A12-8F73-84D75B745F1C}" type="presParOf" srcId="{7636BEB6-037D-4E9B-A53F-7ED48FF66A78}" destId="{7EEA1858-2DB2-4BE2-A2B8-A9718EB0C863}" srcOrd="2" destOrd="0" presId="urn:microsoft.com/office/officeart/2005/8/layout/orgChart1"/>
    <dgm:cxn modelId="{9DB8C489-3BE0-404F-A2F3-7CFBCCF16839}" type="presParOf" srcId="{24C98A17-CF19-404B-9060-8A9109CE773C}" destId="{AB21D046-5E04-4FCE-BE8D-E6B92631E5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15D288-96DF-4DFD-A310-7B682C765A6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97B62-94B0-45A9-9CA8-B04B553A205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3200" b="1" dirty="0" smtClean="0"/>
            <a:t>25 хв.</a:t>
          </a:r>
          <a:endParaRPr lang="ru-RU" sz="3200" dirty="0"/>
        </a:p>
      </dgm:t>
    </dgm:pt>
    <dgm:pt modelId="{30AD0ADB-933D-4738-92A3-EC89A8C08F47}" type="parTrans" cxnId="{59A1B10A-AD3D-407C-89E4-3693C536BA4A}">
      <dgm:prSet/>
      <dgm:spPr/>
      <dgm:t>
        <a:bodyPr/>
        <a:lstStyle/>
        <a:p>
          <a:endParaRPr lang="ru-RU"/>
        </a:p>
      </dgm:t>
    </dgm:pt>
    <dgm:pt modelId="{07E27FCE-1C0C-41FA-92D6-4EF82458908E}" type="sibTrans" cxnId="{59A1B10A-AD3D-407C-89E4-3693C536BA4A}">
      <dgm:prSet/>
      <dgm:spPr/>
      <dgm:t>
        <a:bodyPr/>
        <a:lstStyle/>
        <a:p>
          <a:endParaRPr lang="ru-RU"/>
        </a:p>
      </dgm:t>
    </dgm:pt>
    <dgm:pt modelId="{A64C44EA-3E0B-445C-98BD-80215DF3C0B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3200" b="1" dirty="0" smtClean="0"/>
            <a:t>25 хв.</a:t>
          </a:r>
          <a:endParaRPr lang="ru-RU" sz="3200" dirty="0"/>
        </a:p>
      </dgm:t>
    </dgm:pt>
    <dgm:pt modelId="{B47ADAAB-ACB1-4CC5-A11D-DC876CC7A3CF}" type="parTrans" cxnId="{D147F466-44D2-4DC1-AFB3-C6838F3537D5}">
      <dgm:prSet/>
      <dgm:spPr/>
      <dgm:t>
        <a:bodyPr/>
        <a:lstStyle/>
        <a:p>
          <a:endParaRPr lang="ru-RU"/>
        </a:p>
      </dgm:t>
    </dgm:pt>
    <dgm:pt modelId="{5F20D7DA-F7CB-48D2-BE43-A38B83590989}" type="sibTrans" cxnId="{D147F466-44D2-4DC1-AFB3-C6838F3537D5}">
      <dgm:prSet/>
      <dgm:spPr/>
      <dgm:t>
        <a:bodyPr/>
        <a:lstStyle/>
        <a:p>
          <a:endParaRPr lang="ru-RU"/>
        </a:p>
      </dgm:t>
    </dgm:pt>
    <dgm:pt modelId="{CD27120C-5366-4B3E-9C55-87F69E88B78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3200" b="1" dirty="0" smtClean="0"/>
            <a:t>25 хв.</a:t>
          </a:r>
          <a:endParaRPr lang="ru-RU" sz="3200" dirty="0"/>
        </a:p>
      </dgm:t>
    </dgm:pt>
    <dgm:pt modelId="{29BE9FDA-3DE9-4E67-A9DC-69F8C95D68A8}" type="parTrans" cxnId="{5C7CE8B6-39F3-4169-BB9C-DAED8E55B3C5}">
      <dgm:prSet/>
      <dgm:spPr/>
      <dgm:t>
        <a:bodyPr/>
        <a:lstStyle/>
        <a:p>
          <a:endParaRPr lang="ru-RU"/>
        </a:p>
      </dgm:t>
    </dgm:pt>
    <dgm:pt modelId="{4760D5F7-1F1C-4A1F-85C9-CC6C46E4AA86}" type="sibTrans" cxnId="{5C7CE8B6-39F3-4169-BB9C-DAED8E55B3C5}">
      <dgm:prSet/>
      <dgm:spPr/>
      <dgm:t>
        <a:bodyPr/>
        <a:lstStyle/>
        <a:p>
          <a:endParaRPr lang="ru-RU"/>
        </a:p>
      </dgm:t>
    </dgm:pt>
    <dgm:pt modelId="{913542A2-49F2-4277-948E-74FDDA5D5B4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3200" b="1" dirty="0" smtClean="0"/>
            <a:t>25 хв.</a:t>
          </a:r>
          <a:endParaRPr lang="ru-RU" sz="3200" dirty="0"/>
        </a:p>
      </dgm:t>
    </dgm:pt>
    <dgm:pt modelId="{8B13837E-0AAF-4280-BC79-C514AD70C5E6}" type="sibTrans" cxnId="{3A27D907-BD56-4FB4-93FD-2EB81F443B7B}">
      <dgm:prSet/>
      <dgm:spPr/>
      <dgm:t>
        <a:bodyPr/>
        <a:lstStyle/>
        <a:p>
          <a:endParaRPr lang="ru-RU"/>
        </a:p>
      </dgm:t>
    </dgm:pt>
    <dgm:pt modelId="{78EC3BF3-C016-45A4-9CB2-3CC4724FFE0B}" type="parTrans" cxnId="{3A27D907-BD56-4FB4-93FD-2EB81F443B7B}">
      <dgm:prSet/>
      <dgm:spPr/>
      <dgm:t>
        <a:bodyPr/>
        <a:lstStyle/>
        <a:p>
          <a:endParaRPr lang="ru-RU"/>
        </a:p>
      </dgm:t>
    </dgm:pt>
    <dgm:pt modelId="{E3C1775B-A9A1-4A5E-B045-84E8CD2200C9}" type="pres">
      <dgm:prSet presAssocID="{2E15D288-96DF-4DFD-A310-7B682C765A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81777-3B1B-4A14-90CA-1087E14482AC}" type="pres">
      <dgm:prSet presAssocID="{1A297B62-94B0-45A9-9CA8-B04B553A205D}" presName="dummy" presStyleCnt="0"/>
      <dgm:spPr/>
    </dgm:pt>
    <dgm:pt modelId="{E41ED88B-D399-4E83-A2E5-C407BB61DD19}" type="pres">
      <dgm:prSet presAssocID="{1A297B62-94B0-45A9-9CA8-B04B553A205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2AB75-5554-4C05-853C-BA8CC47198F0}" type="pres">
      <dgm:prSet presAssocID="{07E27FCE-1C0C-41FA-92D6-4EF82458908E}" presName="sibTrans" presStyleLbl="node1" presStyleIdx="0" presStyleCnt="4"/>
      <dgm:spPr/>
      <dgm:t>
        <a:bodyPr/>
        <a:lstStyle/>
        <a:p>
          <a:endParaRPr lang="ru-RU"/>
        </a:p>
      </dgm:t>
    </dgm:pt>
    <dgm:pt modelId="{C16D5BB3-809D-474B-8D8C-A92213A02106}" type="pres">
      <dgm:prSet presAssocID="{A64C44EA-3E0B-445C-98BD-80215DF3C0B4}" presName="dummy" presStyleCnt="0"/>
      <dgm:spPr/>
    </dgm:pt>
    <dgm:pt modelId="{7CEF4D42-3AA1-46DB-923C-A4A5327220AA}" type="pres">
      <dgm:prSet presAssocID="{A64C44EA-3E0B-445C-98BD-80215DF3C0B4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A81B-3D62-4279-B900-1B6BC9F08B1F}" type="pres">
      <dgm:prSet presAssocID="{5F20D7DA-F7CB-48D2-BE43-A38B83590989}" presName="sibTrans" presStyleLbl="node1" presStyleIdx="1" presStyleCnt="4"/>
      <dgm:spPr/>
      <dgm:t>
        <a:bodyPr/>
        <a:lstStyle/>
        <a:p>
          <a:endParaRPr lang="ru-RU"/>
        </a:p>
      </dgm:t>
    </dgm:pt>
    <dgm:pt modelId="{BDD90DD6-B3BA-4690-928D-B146F14BD104}" type="pres">
      <dgm:prSet presAssocID="{CD27120C-5366-4B3E-9C55-87F69E88B78C}" presName="dummy" presStyleCnt="0"/>
      <dgm:spPr/>
    </dgm:pt>
    <dgm:pt modelId="{75D451EB-DD44-4E7B-AD8D-AF1638EFF81F}" type="pres">
      <dgm:prSet presAssocID="{CD27120C-5366-4B3E-9C55-87F69E88B78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3236C-60FD-40EA-A7DD-5F0E1F714946}" type="pres">
      <dgm:prSet presAssocID="{4760D5F7-1F1C-4A1F-85C9-CC6C46E4AA86}" presName="sibTrans" presStyleLbl="node1" presStyleIdx="2" presStyleCnt="4"/>
      <dgm:spPr/>
      <dgm:t>
        <a:bodyPr/>
        <a:lstStyle/>
        <a:p>
          <a:endParaRPr lang="ru-RU"/>
        </a:p>
      </dgm:t>
    </dgm:pt>
    <dgm:pt modelId="{1654B6F8-E0D0-4C22-A6F2-F7BC8A3BB031}" type="pres">
      <dgm:prSet presAssocID="{913542A2-49F2-4277-948E-74FDDA5D5B43}" presName="dummy" presStyleCnt="0"/>
      <dgm:spPr/>
    </dgm:pt>
    <dgm:pt modelId="{29D02627-50D9-4088-A0DC-0017110F7A86}" type="pres">
      <dgm:prSet presAssocID="{913542A2-49F2-4277-948E-74FDDA5D5B4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CD1F-7B7E-417C-8972-1400C6C31A2A}" type="pres">
      <dgm:prSet presAssocID="{8B13837E-0AAF-4280-BC79-C514AD70C5E6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59A1B10A-AD3D-407C-89E4-3693C536BA4A}" srcId="{2E15D288-96DF-4DFD-A310-7B682C765A64}" destId="{1A297B62-94B0-45A9-9CA8-B04B553A205D}" srcOrd="0" destOrd="0" parTransId="{30AD0ADB-933D-4738-92A3-EC89A8C08F47}" sibTransId="{07E27FCE-1C0C-41FA-92D6-4EF82458908E}"/>
    <dgm:cxn modelId="{A402CFFA-151D-47D8-8E9D-4341A0CFC0B2}" type="presOf" srcId="{4760D5F7-1F1C-4A1F-85C9-CC6C46E4AA86}" destId="{97D3236C-60FD-40EA-A7DD-5F0E1F714946}" srcOrd="0" destOrd="0" presId="urn:microsoft.com/office/officeart/2005/8/layout/cycle1"/>
    <dgm:cxn modelId="{6106C089-6AAF-4B95-8BFC-CA63535A5EE6}" type="presOf" srcId="{1A297B62-94B0-45A9-9CA8-B04B553A205D}" destId="{E41ED88B-D399-4E83-A2E5-C407BB61DD19}" srcOrd="0" destOrd="0" presId="urn:microsoft.com/office/officeart/2005/8/layout/cycle1"/>
    <dgm:cxn modelId="{DB6377E4-2BF1-464E-AB9D-27E2DDCFD7D8}" type="presOf" srcId="{07E27FCE-1C0C-41FA-92D6-4EF82458908E}" destId="{4172AB75-5554-4C05-853C-BA8CC47198F0}" srcOrd="0" destOrd="0" presId="urn:microsoft.com/office/officeart/2005/8/layout/cycle1"/>
    <dgm:cxn modelId="{063044DE-819D-4F50-BCB8-A3DCEE692F24}" type="presOf" srcId="{913542A2-49F2-4277-948E-74FDDA5D5B43}" destId="{29D02627-50D9-4088-A0DC-0017110F7A86}" srcOrd="0" destOrd="0" presId="urn:microsoft.com/office/officeart/2005/8/layout/cycle1"/>
    <dgm:cxn modelId="{D147F466-44D2-4DC1-AFB3-C6838F3537D5}" srcId="{2E15D288-96DF-4DFD-A310-7B682C765A64}" destId="{A64C44EA-3E0B-445C-98BD-80215DF3C0B4}" srcOrd="1" destOrd="0" parTransId="{B47ADAAB-ACB1-4CC5-A11D-DC876CC7A3CF}" sibTransId="{5F20D7DA-F7CB-48D2-BE43-A38B83590989}"/>
    <dgm:cxn modelId="{1FE5F259-3FDA-4764-A71F-426A6FD04E20}" type="presOf" srcId="{8B13837E-0AAF-4280-BC79-C514AD70C5E6}" destId="{C94BCD1F-7B7E-417C-8972-1400C6C31A2A}" srcOrd="0" destOrd="0" presId="urn:microsoft.com/office/officeart/2005/8/layout/cycle1"/>
    <dgm:cxn modelId="{A81C00A8-97AF-4626-8B63-E2EAFD031A90}" type="presOf" srcId="{CD27120C-5366-4B3E-9C55-87F69E88B78C}" destId="{75D451EB-DD44-4E7B-AD8D-AF1638EFF81F}" srcOrd="0" destOrd="0" presId="urn:microsoft.com/office/officeart/2005/8/layout/cycle1"/>
    <dgm:cxn modelId="{F2E13ACA-B487-46B7-BF04-00EC757D4472}" type="presOf" srcId="{2E15D288-96DF-4DFD-A310-7B682C765A64}" destId="{E3C1775B-A9A1-4A5E-B045-84E8CD2200C9}" srcOrd="0" destOrd="0" presId="urn:microsoft.com/office/officeart/2005/8/layout/cycle1"/>
    <dgm:cxn modelId="{59BA2E4D-0EBA-4DBE-9CAE-905D2A426242}" type="presOf" srcId="{A64C44EA-3E0B-445C-98BD-80215DF3C0B4}" destId="{7CEF4D42-3AA1-46DB-923C-A4A5327220AA}" srcOrd="0" destOrd="0" presId="urn:microsoft.com/office/officeart/2005/8/layout/cycle1"/>
    <dgm:cxn modelId="{5C7CE8B6-39F3-4169-BB9C-DAED8E55B3C5}" srcId="{2E15D288-96DF-4DFD-A310-7B682C765A64}" destId="{CD27120C-5366-4B3E-9C55-87F69E88B78C}" srcOrd="2" destOrd="0" parTransId="{29BE9FDA-3DE9-4E67-A9DC-69F8C95D68A8}" sibTransId="{4760D5F7-1F1C-4A1F-85C9-CC6C46E4AA86}"/>
    <dgm:cxn modelId="{DD1345FC-C8F1-49A7-8F21-0DFB2D09FA81}" type="presOf" srcId="{5F20D7DA-F7CB-48D2-BE43-A38B83590989}" destId="{2967A81B-3D62-4279-B900-1B6BC9F08B1F}" srcOrd="0" destOrd="0" presId="urn:microsoft.com/office/officeart/2005/8/layout/cycle1"/>
    <dgm:cxn modelId="{3A27D907-BD56-4FB4-93FD-2EB81F443B7B}" srcId="{2E15D288-96DF-4DFD-A310-7B682C765A64}" destId="{913542A2-49F2-4277-948E-74FDDA5D5B43}" srcOrd="3" destOrd="0" parTransId="{78EC3BF3-C016-45A4-9CB2-3CC4724FFE0B}" sibTransId="{8B13837E-0AAF-4280-BC79-C514AD70C5E6}"/>
    <dgm:cxn modelId="{F2211417-78FD-4E36-9B5D-7C06AA5CE983}" type="presParOf" srcId="{E3C1775B-A9A1-4A5E-B045-84E8CD2200C9}" destId="{00881777-3B1B-4A14-90CA-1087E14482AC}" srcOrd="0" destOrd="0" presId="urn:microsoft.com/office/officeart/2005/8/layout/cycle1"/>
    <dgm:cxn modelId="{DE30CD89-4387-4616-934A-A058ACDE2D49}" type="presParOf" srcId="{E3C1775B-A9A1-4A5E-B045-84E8CD2200C9}" destId="{E41ED88B-D399-4E83-A2E5-C407BB61DD19}" srcOrd="1" destOrd="0" presId="urn:microsoft.com/office/officeart/2005/8/layout/cycle1"/>
    <dgm:cxn modelId="{91AA7960-6EDE-482A-8504-094F643E0C7A}" type="presParOf" srcId="{E3C1775B-A9A1-4A5E-B045-84E8CD2200C9}" destId="{4172AB75-5554-4C05-853C-BA8CC47198F0}" srcOrd="2" destOrd="0" presId="urn:microsoft.com/office/officeart/2005/8/layout/cycle1"/>
    <dgm:cxn modelId="{CC64CFEB-FEF0-4F82-9B84-C42E0677906F}" type="presParOf" srcId="{E3C1775B-A9A1-4A5E-B045-84E8CD2200C9}" destId="{C16D5BB3-809D-474B-8D8C-A92213A02106}" srcOrd="3" destOrd="0" presId="urn:microsoft.com/office/officeart/2005/8/layout/cycle1"/>
    <dgm:cxn modelId="{038BC903-EB4F-499A-805F-21768A48AE75}" type="presParOf" srcId="{E3C1775B-A9A1-4A5E-B045-84E8CD2200C9}" destId="{7CEF4D42-3AA1-46DB-923C-A4A5327220AA}" srcOrd="4" destOrd="0" presId="urn:microsoft.com/office/officeart/2005/8/layout/cycle1"/>
    <dgm:cxn modelId="{FB41BAFB-0F00-4A49-9013-3FC43ADEC30F}" type="presParOf" srcId="{E3C1775B-A9A1-4A5E-B045-84E8CD2200C9}" destId="{2967A81B-3D62-4279-B900-1B6BC9F08B1F}" srcOrd="5" destOrd="0" presId="urn:microsoft.com/office/officeart/2005/8/layout/cycle1"/>
    <dgm:cxn modelId="{F247F290-0F3D-469A-A6D7-CBAE83687AD7}" type="presParOf" srcId="{E3C1775B-A9A1-4A5E-B045-84E8CD2200C9}" destId="{BDD90DD6-B3BA-4690-928D-B146F14BD104}" srcOrd="6" destOrd="0" presId="urn:microsoft.com/office/officeart/2005/8/layout/cycle1"/>
    <dgm:cxn modelId="{C284F51B-6370-4CFD-9550-A5474D6EE5E5}" type="presParOf" srcId="{E3C1775B-A9A1-4A5E-B045-84E8CD2200C9}" destId="{75D451EB-DD44-4E7B-AD8D-AF1638EFF81F}" srcOrd="7" destOrd="0" presId="urn:microsoft.com/office/officeart/2005/8/layout/cycle1"/>
    <dgm:cxn modelId="{B177E854-2583-4CB8-B89C-BB54A68C9142}" type="presParOf" srcId="{E3C1775B-A9A1-4A5E-B045-84E8CD2200C9}" destId="{97D3236C-60FD-40EA-A7DD-5F0E1F714946}" srcOrd="8" destOrd="0" presId="urn:microsoft.com/office/officeart/2005/8/layout/cycle1"/>
    <dgm:cxn modelId="{25723B8B-CAF2-4826-93BE-D8F01B493F21}" type="presParOf" srcId="{E3C1775B-A9A1-4A5E-B045-84E8CD2200C9}" destId="{1654B6F8-E0D0-4C22-A6F2-F7BC8A3BB031}" srcOrd="9" destOrd="0" presId="urn:microsoft.com/office/officeart/2005/8/layout/cycle1"/>
    <dgm:cxn modelId="{80CFD8C2-83F8-4E0A-9583-B579764AA88B}" type="presParOf" srcId="{E3C1775B-A9A1-4A5E-B045-84E8CD2200C9}" destId="{29D02627-50D9-4088-A0DC-0017110F7A86}" srcOrd="10" destOrd="0" presId="urn:microsoft.com/office/officeart/2005/8/layout/cycle1"/>
    <dgm:cxn modelId="{FA97A3B9-09EA-4E28-B359-AD1A1D801D7C}" type="presParOf" srcId="{E3C1775B-A9A1-4A5E-B045-84E8CD2200C9}" destId="{C94BCD1F-7B7E-417C-8972-1400C6C31A2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0B7E3-391E-4ADE-AE0B-FEE2206EF140}">
      <dsp:nvSpPr>
        <dsp:cNvPr id="0" name=""/>
        <dsp:cNvSpPr/>
      </dsp:nvSpPr>
      <dsp:spPr>
        <a:xfrm>
          <a:off x="2952332" y="0"/>
          <a:ext cx="2376254" cy="1648745"/>
        </a:xfrm>
        <a:prstGeom prst="trapezoid">
          <a:avLst>
            <a:gd name="adj" fmla="val 73137"/>
          </a:avLst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План на день/тиждень</a:t>
          </a:r>
          <a:endParaRPr lang="ru-RU" sz="1800" b="1" kern="1200" dirty="0"/>
        </a:p>
      </dsp:txBody>
      <dsp:txXfrm>
        <a:off x="2952332" y="0"/>
        <a:ext cx="2376254" cy="1648745"/>
      </dsp:txXfrm>
    </dsp:sp>
    <dsp:sp modelId="{07048FE1-D23F-409F-805F-8ABD41B4111D}">
      <dsp:nvSpPr>
        <dsp:cNvPr id="0" name=""/>
        <dsp:cNvSpPr/>
      </dsp:nvSpPr>
      <dsp:spPr>
        <a:xfrm>
          <a:off x="2347695" y="1648745"/>
          <a:ext cx="3585529" cy="802500"/>
        </a:xfrm>
        <a:prstGeom prst="trapezoid">
          <a:avLst>
            <a:gd name="adj" fmla="val 73137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Короткостроковий план (1-12 місяців)</a:t>
          </a:r>
          <a:endParaRPr lang="ru-RU" sz="1800" b="1" kern="1200" dirty="0"/>
        </a:p>
      </dsp:txBody>
      <dsp:txXfrm>
        <a:off x="2975162" y="1648745"/>
        <a:ext cx="2330594" cy="802500"/>
      </dsp:txXfrm>
    </dsp:sp>
    <dsp:sp modelId="{5C54BE0C-EE23-47B5-88E1-57C42EB39684}">
      <dsp:nvSpPr>
        <dsp:cNvPr id="0" name=""/>
        <dsp:cNvSpPr/>
      </dsp:nvSpPr>
      <dsp:spPr>
        <a:xfrm>
          <a:off x="1760771" y="2451245"/>
          <a:ext cx="4759377" cy="802500"/>
        </a:xfrm>
        <a:prstGeom prst="trapezoid">
          <a:avLst>
            <a:gd name="adj" fmla="val 73137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Довгостроковий план (3-5 років)</a:t>
          </a:r>
          <a:endParaRPr lang="ru-RU" sz="1800" b="1" kern="1200" dirty="0"/>
        </a:p>
      </dsp:txBody>
      <dsp:txXfrm>
        <a:off x="2593662" y="2451245"/>
        <a:ext cx="3093595" cy="802500"/>
      </dsp:txXfrm>
    </dsp:sp>
    <dsp:sp modelId="{CE731913-56D1-4067-9018-E9897AB73DF4}">
      <dsp:nvSpPr>
        <dsp:cNvPr id="0" name=""/>
        <dsp:cNvSpPr/>
      </dsp:nvSpPr>
      <dsp:spPr>
        <a:xfrm>
          <a:off x="1173847" y="3253746"/>
          <a:ext cx="5933224" cy="802500"/>
        </a:xfrm>
        <a:prstGeom prst="trapezoid">
          <a:avLst>
            <a:gd name="adj" fmla="val 731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Довгостроковий план досягнення цілей</a:t>
          </a:r>
          <a:endParaRPr lang="ru-RU" sz="1800" b="1" kern="1200" dirty="0"/>
        </a:p>
      </dsp:txBody>
      <dsp:txXfrm>
        <a:off x="2212161" y="3253746"/>
        <a:ext cx="3856596" cy="802500"/>
      </dsp:txXfrm>
    </dsp:sp>
    <dsp:sp modelId="{E668D6CE-C2FF-4438-B095-1E816CA9FAEF}">
      <dsp:nvSpPr>
        <dsp:cNvPr id="0" name=""/>
        <dsp:cNvSpPr/>
      </dsp:nvSpPr>
      <dsp:spPr>
        <a:xfrm>
          <a:off x="586923" y="4056246"/>
          <a:ext cx="7107072" cy="802500"/>
        </a:xfrm>
        <a:prstGeom prst="trapezoid">
          <a:avLst>
            <a:gd name="adj" fmla="val 73137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Глобальні цілі</a:t>
          </a:r>
          <a:endParaRPr lang="ru-RU" sz="1800" b="1" kern="1200" dirty="0"/>
        </a:p>
      </dsp:txBody>
      <dsp:txXfrm>
        <a:off x="1830661" y="4056246"/>
        <a:ext cx="4619597" cy="802500"/>
      </dsp:txXfrm>
    </dsp:sp>
    <dsp:sp modelId="{51687DA5-5A0F-4D4D-98CE-9DFEA1CDE4B0}">
      <dsp:nvSpPr>
        <dsp:cNvPr id="0" name=""/>
        <dsp:cNvSpPr/>
      </dsp:nvSpPr>
      <dsp:spPr>
        <a:xfrm>
          <a:off x="0" y="4858747"/>
          <a:ext cx="8280920" cy="802500"/>
        </a:xfrm>
        <a:prstGeom prst="trapezoid">
          <a:avLst>
            <a:gd name="adj" fmla="val 73137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Основні життєві цінності</a:t>
          </a:r>
          <a:endParaRPr lang="ru-RU" sz="1800" b="1" kern="1200" dirty="0"/>
        </a:p>
      </dsp:txBody>
      <dsp:txXfrm>
        <a:off x="1449160" y="4858747"/>
        <a:ext cx="5382598" cy="802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8A2746-ADA0-4698-9037-1BD5387AF993}">
      <dsp:nvSpPr>
        <dsp:cNvPr id="0" name=""/>
        <dsp:cNvSpPr/>
      </dsp:nvSpPr>
      <dsp:spPr>
        <a:xfrm>
          <a:off x="0" y="4104455"/>
          <a:ext cx="9144000" cy="19674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ДРУГИЙ РІВЕНЬ (стратегія) </a:t>
          </a:r>
          <a:endParaRPr lang="ru-RU" sz="3200" kern="1200" dirty="0"/>
        </a:p>
      </dsp:txBody>
      <dsp:txXfrm>
        <a:off x="0" y="4104455"/>
        <a:ext cx="2743200" cy="1967460"/>
      </dsp:txXfrm>
    </dsp:sp>
    <dsp:sp modelId="{1908B951-85A5-4211-8E1F-BF7EF9829ABB}">
      <dsp:nvSpPr>
        <dsp:cNvPr id="0" name=""/>
        <dsp:cNvSpPr/>
      </dsp:nvSpPr>
      <dsp:spPr>
        <a:xfrm>
          <a:off x="0" y="1944212"/>
          <a:ext cx="9144000" cy="2048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ПЕРШИЙ РІВЕНЬ (стратегія)</a:t>
          </a:r>
          <a:endParaRPr lang="ru-RU" sz="3300" kern="1200" dirty="0"/>
        </a:p>
      </dsp:txBody>
      <dsp:txXfrm>
        <a:off x="0" y="1944212"/>
        <a:ext cx="2743200" cy="2048805"/>
      </dsp:txXfrm>
    </dsp:sp>
    <dsp:sp modelId="{987C652D-FDA5-4E2F-AA5C-9D75A77BC0D2}">
      <dsp:nvSpPr>
        <dsp:cNvPr id="0" name=""/>
        <dsp:cNvSpPr/>
      </dsp:nvSpPr>
      <dsp:spPr>
        <a:xfrm>
          <a:off x="0" y="0"/>
          <a:ext cx="9144000" cy="1813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ВИЩИЙ РІВЕНЬ</a:t>
          </a:r>
          <a:endParaRPr lang="ru-RU" sz="3300" kern="1200" dirty="0"/>
        </a:p>
      </dsp:txBody>
      <dsp:txXfrm>
        <a:off x="0" y="0"/>
        <a:ext cx="2743200" cy="1813409"/>
      </dsp:txXfrm>
    </dsp:sp>
    <dsp:sp modelId="{E53C7426-0AA6-4973-BF1D-06440F06D3DE}">
      <dsp:nvSpPr>
        <dsp:cNvPr id="0" name=""/>
        <dsp:cNvSpPr/>
      </dsp:nvSpPr>
      <dsp:spPr>
        <a:xfrm>
          <a:off x="4269146" y="239319"/>
          <a:ext cx="3327192" cy="1560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Головна мета </a:t>
          </a:r>
          <a:r>
            <a:rPr lang="uk-UA" sz="2400" kern="1200" dirty="0" smtClean="0"/>
            <a:t>(кінцевий результат)</a:t>
          </a:r>
          <a:endParaRPr lang="ru-RU" sz="2400" kern="1200" dirty="0"/>
        </a:p>
      </dsp:txBody>
      <dsp:txXfrm>
        <a:off x="4269146" y="239319"/>
        <a:ext cx="3327192" cy="1560266"/>
      </dsp:txXfrm>
    </dsp:sp>
    <dsp:sp modelId="{4EAF2562-4283-4EF3-8EC8-88C3697CA8B0}">
      <dsp:nvSpPr>
        <dsp:cNvPr id="0" name=""/>
        <dsp:cNvSpPr/>
      </dsp:nvSpPr>
      <dsp:spPr>
        <a:xfrm>
          <a:off x="3653826" y="1799586"/>
          <a:ext cx="2278916" cy="648685"/>
        </a:xfrm>
        <a:custGeom>
          <a:avLst/>
          <a:gdLst/>
          <a:ahLst/>
          <a:cxnLst/>
          <a:rect l="0" t="0" r="0" b="0"/>
          <a:pathLst>
            <a:path>
              <a:moveTo>
                <a:pt x="2278916" y="0"/>
              </a:moveTo>
              <a:lnTo>
                <a:pt x="2278916" y="324342"/>
              </a:lnTo>
              <a:lnTo>
                <a:pt x="0" y="324342"/>
              </a:lnTo>
              <a:lnTo>
                <a:pt x="0" y="6486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2DA2F-D4C4-4B77-B6CD-987DA2BBA554}">
      <dsp:nvSpPr>
        <dsp:cNvPr id="0" name=""/>
        <dsp:cNvSpPr/>
      </dsp:nvSpPr>
      <dsp:spPr>
        <a:xfrm>
          <a:off x="2699789" y="2448271"/>
          <a:ext cx="1908072" cy="1176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Підціль</a:t>
          </a:r>
          <a:r>
            <a:rPr lang="uk-UA" sz="2800" b="1" kern="1200" dirty="0" smtClean="0"/>
            <a:t> 1</a:t>
          </a:r>
          <a:endParaRPr lang="ru-RU" sz="2800" b="1" kern="1200" dirty="0"/>
        </a:p>
      </dsp:txBody>
      <dsp:txXfrm>
        <a:off x="2699789" y="2448271"/>
        <a:ext cx="1908072" cy="1176040"/>
      </dsp:txXfrm>
    </dsp:sp>
    <dsp:sp modelId="{0A4917EC-1590-4CCE-A6CF-2DF24801CE3C}">
      <dsp:nvSpPr>
        <dsp:cNvPr id="0" name=""/>
        <dsp:cNvSpPr/>
      </dsp:nvSpPr>
      <dsp:spPr>
        <a:xfrm>
          <a:off x="3041897" y="3624311"/>
          <a:ext cx="611928" cy="1272230"/>
        </a:xfrm>
        <a:custGeom>
          <a:avLst/>
          <a:gdLst/>
          <a:ahLst/>
          <a:cxnLst/>
          <a:rect l="0" t="0" r="0" b="0"/>
          <a:pathLst>
            <a:path>
              <a:moveTo>
                <a:pt x="611928" y="0"/>
              </a:moveTo>
              <a:lnTo>
                <a:pt x="611928" y="636115"/>
              </a:lnTo>
              <a:lnTo>
                <a:pt x="0" y="636115"/>
              </a:lnTo>
              <a:lnTo>
                <a:pt x="0" y="127223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7CF24-14BA-440D-9EB0-4F27B7A9F3D6}">
      <dsp:nvSpPr>
        <dsp:cNvPr id="0" name=""/>
        <dsp:cNvSpPr/>
      </dsp:nvSpPr>
      <dsp:spPr>
        <a:xfrm>
          <a:off x="2627783" y="4896542"/>
          <a:ext cx="828228" cy="552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1.1</a:t>
          </a:r>
          <a:endParaRPr lang="ru-RU" sz="2400" b="1" kern="1200" dirty="0"/>
        </a:p>
      </dsp:txBody>
      <dsp:txXfrm>
        <a:off x="2627783" y="4896542"/>
        <a:ext cx="828228" cy="552152"/>
      </dsp:txXfrm>
    </dsp:sp>
    <dsp:sp modelId="{7CAAB78B-D6E6-4786-805C-516CA42C676B}">
      <dsp:nvSpPr>
        <dsp:cNvPr id="0" name=""/>
        <dsp:cNvSpPr/>
      </dsp:nvSpPr>
      <dsp:spPr>
        <a:xfrm>
          <a:off x="3653826" y="3624311"/>
          <a:ext cx="612209" cy="127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115"/>
              </a:lnTo>
              <a:lnTo>
                <a:pt x="612209" y="636115"/>
              </a:lnTo>
              <a:lnTo>
                <a:pt x="612209" y="127223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7D23C-FA91-4885-A5DC-885BECBDE9E6}">
      <dsp:nvSpPr>
        <dsp:cNvPr id="0" name=""/>
        <dsp:cNvSpPr/>
      </dsp:nvSpPr>
      <dsp:spPr>
        <a:xfrm>
          <a:off x="3851921" y="4896542"/>
          <a:ext cx="828228" cy="552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1.2</a:t>
          </a:r>
          <a:endParaRPr lang="ru-RU" sz="2400" b="1" kern="1200" dirty="0"/>
        </a:p>
      </dsp:txBody>
      <dsp:txXfrm>
        <a:off x="3851921" y="4896542"/>
        <a:ext cx="828228" cy="552152"/>
      </dsp:txXfrm>
    </dsp:sp>
    <dsp:sp modelId="{1879ED56-1B39-4FB8-99B2-4D23E119D949}">
      <dsp:nvSpPr>
        <dsp:cNvPr id="0" name=""/>
        <dsp:cNvSpPr/>
      </dsp:nvSpPr>
      <dsp:spPr>
        <a:xfrm>
          <a:off x="5887022" y="1799586"/>
          <a:ext cx="91440" cy="648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342"/>
              </a:lnTo>
              <a:lnTo>
                <a:pt x="59340" y="324342"/>
              </a:lnTo>
              <a:lnTo>
                <a:pt x="59340" y="6486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D082D-3D53-4213-BBF4-90170FFB6CA8}">
      <dsp:nvSpPr>
        <dsp:cNvPr id="0" name=""/>
        <dsp:cNvSpPr/>
      </dsp:nvSpPr>
      <dsp:spPr>
        <a:xfrm>
          <a:off x="5076060" y="2448271"/>
          <a:ext cx="1740605" cy="1160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Підціль</a:t>
          </a:r>
          <a:r>
            <a:rPr lang="uk-UA" sz="2800" b="1" kern="1200" dirty="0" smtClean="0"/>
            <a:t> 2</a:t>
          </a:r>
          <a:endParaRPr lang="ru-RU" sz="2800" b="1" kern="1200" dirty="0"/>
        </a:p>
      </dsp:txBody>
      <dsp:txXfrm>
        <a:off x="5076060" y="2448271"/>
        <a:ext cx="1740605" cy="1160403"/>
      </dsp:txXfrm>
    </dsp:sp>
    <dsp:sp modelId="{DE02CE8C-8724-4733-A55F-552920907E53}">
      <dsp:nvSpPr>
        <dsp:cNvPr id="0" name=""/>
        <dsp:cNvSpPr/>
      </dsp:nvSpPr>
      <dsp:spPr>
        <a:xfrm>
          <a:off x="5490174" y="3608675"/>
          <a:ext cx="456188" cy="1359879"/>
        </a:xfrm>
        <a:custGeom>
          <a:avLst/>
          <a:gdLst/>
          <a:ahLst/>
          <a:cxnLst/>
          <a:rect l="0" t="0" r="0" b="0"/>
          <a:pathLst>
            <a:path>
              <a:moveTo>
                <a:pt x="456188" y="0"/>
              </a:moveTo>
              <a:lnTo>
                <a:pt x="456188" y="679939"/>
              </a:lnTo>
              <a:lnTo>
                <a:pt x="0" y="679939"/>
              </a:lnTo>
              <a:lnTo>
                <a:pt x="0" y="13598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9DD80-816C-408C-9812-EF53DEC92831}">
      <dsp:nvSpPr>
        <dsp:cNvPr id="0" name=""/>
        <dsp:cNvSpPr/>
      </dsp:nvSpPr>
      <dsp:spPr>
        <a:xfrm>
          <a:off x="5076060" y="4968554"/>
          <a:ext cx="828228" cy="552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2.1</a:t>
          </a:r>
          <a:endParaRPr lang="ru-RU" sz="2400" b="1" kern="1200" dirty="0"/>
        </a:p>
      </dsp:txBody>
      <dsp:txXfrm>
        <a:off x="5076060" y="4968554"/>
        <a:ext cx="828228" cy="552152"/>
      </dsp:txXfrm>
    </dsp:sp>
    <dsp:sp modelId="{FB431F33-C456-4FF6-8C77-00F3481DD9C9}">
      <dsp:nvSpPr>
        <dsp:cNvPr id="0" name=""/>
        <dsp:cNvSpPr/>
      </dsp:nvSpPr>
      <dsp:spPr>
        <a:xfrm>
          <a:off x="5946362" y="3608675"/>
          <a:ext cx="623929" cy="1359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939"/>
              </a:lnTo>
              <a:lnTo>
                <a:pt x="623929" y="679939"/>
              </a:lnTo>
              <a:lnTo>
                <a:pt x="623929" y="13598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8D965-ADA4-4827-AFA4-9DB53344F7D2}">
      <dsp:nvSpPr>
        <dsp:cNvPr id="0" name=""/>
        <dsp:cNvSpPr/>
      </dsp:nvSpPr>
      <dsp:spPr>
        <a:xfrm>
          <a:off x="6156177" y="4968554"/>
          <a:ext cx="828228" cy="552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2.2</a:t>
          </a:r>
          <a:endParaRPr lang="ru-RU" sz="2400" b="1" kern="1200" dirty="0"/>
        </a:p>
      </dsp:txBody>
      <dsp:txXfrm>
        <a:off x="6156177" y="4968554"/>
        <a:ext cx="828228" cy="552152"/>
      </dsp:txXfrm>
    </dsp:sp>
    <dsp:sp modelId="{47D02DC6-FE81-472B-A50C-111660E767A4}">
      <dsp:nvSpPr>
        <dsp:cNvPr id="0" name=""/>
        <dsp:cNvSpPr/>
      </dsp:nvSpPr>
      <dsp:spPr>
        <a:xfrm>
          <a:off x="5932742" y="1799586"/>
          <a:ext cx="2262795" cy="648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42"/>
              </a:lnTo>
              <a:lnTo>
                <a:pt x="2262795" y="324342"/>
              </a:lnTo>
              <a:lnTo>
                <a:pt x="2262795" y="6486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0D855-EBAD-45DD-AED7-664B6F1D26D3}">
      <dsp:nvSpPr>
        <dsp:cNvPr id="0" name=""/>
        <dsp:cNvSpPr/>
      </dsp:nvSpPr>
      <dsp:spPr>
        <a:xfrm>
          <a:off x="7247075" y="2448271"/>
          <a:ext cx="1896924" cy="1168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Підціль</a:t>
          </a:r>
          <a:r>
            <a:rPr lang="uk-UA" sz="2800" b="1" kern="1200" dirty="0" smtClean="0"/>
            <a:t> 3</a:t>
          </a:r>
          <a:endParaRPr lang="ru-RU" sz="2800" kern="1200" dirty="0"/>
        </a:p>
      </dsp:txBody>
      <dsp:txXfrm>
        <a:off x="7247075" y="2448271"/>
        <a:ext cx="1896924" cy="1168602"/>
      </dsp:txXfrm>
    </dsp:sp>
    <dsp:sp modelId="{DFC72017-64DD-4D74-8EB3-4012E900B2BB}">
      <dsp:nvSpPr>
        <dsp:cNvPr id="0" name=""/>
        <dsp:cNvSpPr/>
      </dsp:nvSpPr>
      <dsp:spPr>
        <a:xfrm>
          <a:off x="7578403" y="3616874"/>
          <a:ext cx="617133" cy="1351679"/>
        </a:xfrm>
        <a:custGeom>
          <a:avLst/>
          <a:gdLst/>
          <a:ahLst/>
          <a:cxnLst/>
          <a:rect l="0" t="0" r="0" b="0"/>
          <a:pathLst>
            <a:path>
              <a:moveTo>
                <a:pt x="617133" y="0"/>
              </a:moveTo>
              <a:lnTo>
                <a:pt x="617133" y="675839"/>
              </a:lnTo>
              <a:lnTo>
                <a:pt x="0" y="675839"/>
              </a:lnTo>
              <a:lnTo>
                <a:pt x="0" y="13516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CB6A4-EFF8-4682-9F89-3CE836FBD056}">
      <dsp:nvSpPr>
        <dsp:cNvPr id="0" name=""/>
        <dsp:cNvSpPr/>
      </dsp:nvSpPr>
      <dsp:spPr>
        <a:xfrm>
          <a:off x="7164289" y="4968554"/>
          <a:ext cx="828228" cy="552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3.1</a:t>
          </a:r>
          <a:endParaRPr lang="ru-RU" sz="2400" b="1" kern="1200" dirty="0"/>
        </a:p>
      </dsp:txBody>
      <dsp:txXfrm>
        <a:off x="7164289" y="4968554"/>
        <a:ext cx="828228" cy="552152"/>
      </dsp:txXfrm>
    </dsp:sp>
    <dsp:sp modelId="{ABA909F2-99DF-41CE-98E0-E306E78F3D9D}">
      <dsp:nvSpPr>
        <dsp:cNvPr id="0" name=""/>
        <dsp:cNvSpPr/>
      </dsp:nvSpPr>
      <dsp:spPr>
        <a:xfrm>
          <a:off x="8195537" y="3616874"/>
          <a:ext cx="534348" cy="1351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839"/>
              </a:lnTo>
              <a:lnTo>
                <a:pt x="534348" y="675839"/>
              </a:lnTo>
              <a:lnTo>
                <a:pt x="534348" y="13516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2D34F-EEFB-4F31-802D-925CDC6B472C}">
      <dsp:nvSpPr>
        <dsp:cNvPr id="0" name=""/>
        <dsp:cNvSpPr/>
      </dsp:nvSpPr>
      <dsp:spPr>
        <a:xfrm>
          <a:off x="8315771" y="4968554"/>
          <a:ext cx="828228" cy="552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3.2</a:t>
          </a:r>
          <a:endParaRPr lang="ru-RU" sz="2400" b="1" kern="1200" dirty="0"/>
        </a:p>
      </dsp:txBody>
      <dsp:txXfrm>
        <a:off x="8315771" y="4968554"/>
        <a:ext cx="828228" cy="552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9F4AE9-EAB3-4ABD-ACF0-88B67F341527}">
      <dsp:nvSpPr>
        <dsp:cNvPr id="0" name=""/>
        <dsp:cNvSpPr/>
      </dsp:nvSpPr>
      <dsp:spPr>
        <a:xfrm>
          <a:off x="409762" y="404"/>
          <a:ext cx="2384322" cy="1324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3000" b="1" i="0" u="none" strike="noStrike" kern="1200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завдання категорії А </a:t>
          </a:r>
          <a:endParaRPr lang="ru-RU" sz="3000" b="1" kern="1200" dirty="0"/>
        </a:p>
      </dsp:txBody>
      <dsp:txXfrm>
        <a:off x="409762" y="404"/>
        <a:ext cx="2384322" cy="1324623"/>
      </dsp:txXfrm>
    </dsp:sp>
    <dsp:sp modelId="{21F82829-187F-4413-9FA4-13C6CE21DF2B}">
      <dsp:nvSpPr>
        <dsp:cNvPr id="0" name=""/>
        <dsp:cNvSpPr/>
      </dsp:nvSpPr>
      <dsp:spPr>
        <a:xfrm rot="5400000">
          <a:off x="1353557" y="1358143"/>
          <a:ext cx="496733" cy="596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1353557" y="1358143"/>
        <a:ext cx="496733" cy="596080"/>
      </dsp:txXfrm>
    </dsp:sp>
    <dsp:sp modelId="{DC81C96A-C9DC-4A80-88F9-999830DFE895}">
      <dsp:nvSpPr>
        <dsp:cNvPr id="0" name=""/>
        <dsp:cNvSpPr/>
      </dsp:nvSpPr>
      <dsp:spPr>
        <a:xfrm>
          <a:off x="409762" y="1987339"/>
          <a:ext cx="2384322" cy="1324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525497"/>
                <a:satOff val="0"/>
                <a:lumOff val="-14118"/>
                <a:alphaOff val="0"/>
                <a:tint val="98000"/>
                <a:lumMod val="100000"/>
              </a:schemeClr>
            </a:gs>
            <a:gs pos="100000">
              <a:schemeClr val="accent2">
                <a:hueOff val="-1525497"/>
                <a:satOff val="0"/>
                <a:lumOff val="-1411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3000" b="0" i="0" u="none" strike="noStrike" kern="1200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вирішуємо самі</a:t>
          </a:r>
          <a:endParaRPr lang="ru-RU" sz="3000" kern="1200" dirty="0"/>
        </a:p>
      </dsp:txBody>
      <dsp:txXfrm>
        <a:off x="409762" y="1987339"/>
        <a:ext cx="2384322" cy="13246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C248A-6204-48D2-98D7-70C0DA81D16E}">
      <dsp:nvSpPr>
        <dsp:cNvPr id="0" name=""/>
        <dsp:cNvSpPr/>
      </dsp:nvSpPr>
      <dsp:spPr>
        <a:xfrm>
          <a:off x="48918" y="404"/>
          <a:ext cx="2566458" cy="1324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3100" b="1" i="0" u="none" strike="noStrike" kern="1200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завдання категорії  </a:t>
          </a:r>
          <a:r>
            <a:rPr kumimoji="0" lang="ru-RU" sz="3100" b="1" i="0" u="none" strike="noStrike" kern="1200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B</a:t>
          </a:r>
          <a:r>
            <a:rPr kumimoji="0" lang="uk-UA" sz="3100" b="1" i="0" u="none" strike="noStrike" kern="1200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 </a:t>
          </a:r>
          <a:endParaRPr lang="ru-RU" sz="3100" b="1" kern="1200" dirty="0"/>
        </a:p>
      </dsp:txBody>
      <dsp:txXfrm>
        <a:off x="48918" y="404"/>
        <a:ext cx="2566458" cy="1324623"/>
      </dsp:txXfrm>
    </dsp:sp>
    <dsp:sp modelId="{D4473C89-066F-4294-912A-56CBF6F4BE5D}">
      <dsp:nvSpPr>
        <dsp:cNvPr id="0" name=""/>
        <dsp:cNvSpPr/>
      </dsp:nvSpPr>
      <dsp:spPr>
        <a:xfrm rot="5400000">
          <a:off x="1083781" y="1358143"/>
          <a:ext cx="496733" cy="596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1083781" y="1358143"/>
        <a:ext cx="496733" cy="596080"/>
      </dsp:txXfrm>
    </dsp:sp>
    <dsp:sp modelId="{4AB78E2C-1BB9-4FD1-878F-3EDECACE1D28}">
      <dsp:nvSpPr>
        <dsp:cNvPr id="0" name=""/>
        <dsp:cNvSpPr/>
      </dsp:nvSpPr>
      <dsp:spPr>
        <a:xfrm>
          <a:off x="48918" y="1987339"/>
          <a:ext cx="2566458" cy="1324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98000"/>
                <a:lumMod val="10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400" b="0" i="0" u="none" strike="noStrike" kern="1200" cap="none" normalizeH="0" baseline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підлягають передорученню</a:t>
          </a:r>
          <a:endParaRPr lang="ru-RU" sz="2400" kern="1200" dirty="0"/>
        </a:p>
      </dsp:txBody>
      <dsp:txXfrm>
        <a:off x="48918" y="1987339"/>
        <a:ext cx="2566458" cy="13246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1B119-AE3F-4ACD-849F-AF6EB9C15529}">
      <dsp:nvSpPr>
        <dsp:cNvPr id="0" name=""/>
        <dsp:cNvSpPr/>
      </dsp:nvSpPr>
      <dsp:spPr>
        <a:xfrm>
          <a:off x="216035" y="72009"/>
          <a:ext cx="2436155" cy="13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3100" b="1" i="0" u="none" strike="noStrike" kern="1200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завдання категорії </a:t>
          </a:r>
          <a:r>
            <a:rPr kumimoji="0" lang="ru-RU" sz="3100" b="1" i="0" u="none" strike="noStrike" kern="1200" cap="none" normalizeH="0" baseline="0" dirty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C</a:t>
          </a:r>
          <a:endParaRPr lang="ru-RU" sz="3100" b="1" kern="1200" dirty="0"/>
        </a:p>
      </dsp:txBody>
      <dsp:txXfrm>
        <a:off x="216035" y="72009"/>
        <a:ext cx="2436155" cy="1353419"/>
      </dsp:txXfrm>
    </dsp:sp>
    <dsp:sp modelId="{D9743470-8700-4A5C-AA56-76FA1B00087C}">
      <dsp:nvSpPr>
        <dsp:cNvPr id="0" name=""/>
        <dsp:cNvSpPr/>
      </dsp:nvSpPr>
      <dsp:spPr>
        <a:xfrm rot="5431813">
          <a:off x="1198123" y="1423466"/>
          <a:ext cx="453854" cy="609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31813">
        <a:off x="1198123" y="1423466"/>
        <a:ext cx="453854" cy="609038"/>
      </dsp:txXfrm>
    </dsp:sp>
    <dsp:sp modelId="{0DFCA973-BE08-4A8E-8014-B382D0B37F44}">
      <dsp:nvSpPr>
        <dsp:cNvPr id="0" name=""/>
        <dsp:cNvSpPr/>
      </dsp:nvSpPr>
      <dsp:spPr>
        <a:xfrm>
          <a:off x="197910" y="2030542"/>
          <a:ext cx="2436155" cy="13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98000"/>
                <a:lumMod val="10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0" u="none" strike="noStrike" kern="1200" cap="none" normalizeH="0" baseline="0" smtClean="0">
              <a:ln/>
              <a:effectLst/>
              <a:latin typeface="Book Antiqua" pitchFamily="18" charset="0"/>
              <a:ea typeface="Times New Roman" pitchFamily="18" charset="0"/>
              <a:cs typeface="Arial" pitchFamily="34" charset="0"/>
            </a:rPr>
            <a:t>підлягають обов’язковому передорученню</a:t>
          </a:r>
          <a:endParaRPr lang="ru-RU" sz="2200" kern="1200" dirty="0"/>
        </a:p>
      </dsp:txBody>
      <dsp:txXfrm>
        <a:off x="197910" y="2030542"/>
        <a:ext cx="2436155" cy="13534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FEA71-1C9B-49A3-82F0-EC2A5C7E8A80}">
      <dsp:nvSpPr>
        <dsp:cNvPr id="0" name=""/>
        <dsp:cNvSpPr/>
      </dsp:nvSpPr>
      <dsp:spPr>
        <a:xfrm>
          <a:off x="6537645" y="3075995"/>
          <a:ext cx="95183" cy="1364634"/>
        </a:xfrm>
        <a:custGeom>
          <a:avLst/>
          <a:gdLst/>
          <a:ahLst/>
          <a:cxnLst/>
          <a:rect l="0" t="0" r="0" b="0"/>
          <a:pathLst>
            <a:path>
              <a:moveTo>
                <a:pt x="95183" y="0"/>
              </a:moveTo>
              <a:lnTo>
                <a:pt x="0" y="136463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B786D-312A-4CCC-8FE2-F70404246556}">
      <dsp:nvSpPr>
        <dsp:cNvPr id="0" name=""/>
        <dsp:cNvSpPr/>
      </dsp:nvSpPr>
      <dsp:spPr>
        <a:xfrm>
          <a:off x="5192781" y="1303176"/>
          <a:ext cx="2482589" cy="469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6"/>
              </a:lnTo>
              <a:lnTo>
                <a:pt x="2482589" y="195976"/>
              </a:lnTo>
              <a:lnTo>
                <a:pt x="2482589" y="46964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6DB33-2554-4358-B556-CD5B71DDFC9C}">
      <dsp:nvSpPr>
        <dsp:cNvPr id="0" name=""/>
        <dsp:cNvSpPr/>
      </dsp:nvSpPr>
      <dsp:spPr>
        <a:xfrm>
          <a:off x="0" y="3147996"/>
          <a:ext cx="397874" cy="1220620"/>
        </a:xfrm>
        <a:custGeom>
          <a:avLst/>
          <a:gdLst/>
          <a:ahLst/>
          <a:cxnLst/>
          <a:rect l="0" t="0" r="0" b="0"/>
          <a:pathLst>
            <a:path>
              <a:moveTo>
                <a:pt x="397874" y="0"/>
              </a:moveTo>
              <a:lnTo>
                <a:pt x="0" y="122062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73FE2-BA12-42C0-9C65-687167140D97}">
      <dsp:nvSpPr>
        <dsp:cNvPr id="0" name=""/>
        <dsp:cNvSpPr/>
      </dsp:nvSpPr>
      <dsp:spPr>
        <a:xfrm>
          <a:off x="397874" y="3147996"/>
          <a:ext cx="1437826" cy="280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800"/>
              </a:lnTo>
              <a:lnTo>
                <a:pt x="1437826" y="280480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7D95D-C56B-4CD2-9DD8-04324027E940}">
      <dsp:nvSpPr>
        <dsp:cNvPr id="0" name=""/>
        <dsp:cNvSpPr/>
      </dsp:nvSpPr>
      <dsp:spPr>
        <a:xfrm>
          <a:off x="1989365" y="1303176"/>
          <a:ext cx="3203415" cy="541643"/>
        </a:xfrm>
        <a:custGeom>
          <a:avLst/>
          <a:gdLst/>
          <a:ahLst/>
          <a:cxnLst/>
          <a:rect l="0" t="0" r="0" b="0"/>
          <a:pathLst>
            <a:path>
              <a:moveTo>
                <a:pt x="3203415" y="0"/>
              </a:moveTo>
              <a:lnTo>
                <a:pt x="3203415" y="267976"/>
              </a:lnTo>
              <a:lnTo>
                <a:pt x="0" y="267976"/>
              </a:lnTo>
              <a:lnTo>
                <a:pt x="0" y="54164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C75E4-A5F9-402F-AC93-8165B51C3258}">
      <dsp:nvSpPr>
        <dsp:cNvPr id="0" name=""/>
        <dsp:cNvSpPr/>
      </dsp:nvSpPr>
      <dsp:spPr>
        <a:xfrm>
          <a:off x="2793203" y="0"/>
          <a:ext cx="4799155" cy="1303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n-lt"/>
            </a:rPr>
            <a:t>ПЛАНУВАННЯ</a:t>
          </a:r>
          <a:endParaRPr lang="ru-RU" sz="3200" kern="1200" dirty="0"/>
        </a:p>
      </dsp:txBody>
      <dsp:txXfrm>
        <a:off x="2793203" y="0"/>
        <a:ext cx="4799155" cy="1303176"/>
      </dsp:txXfrm>
    </dsp:sp>
    <dsp:sp modelId="{BE54D77D-AF7B-4E82-AB50-D46D33A8E2F2}">
      <dsp:nvSpPr>
        <dsp:cNvPr id="0" name=""/>
        <dsp:cNvSpPr/>
      </dsp:nvSpPr>
      <dsp:spPr>
        <a:xfrm>
          <a:off x="1" y="1844819"/>
          <a:ext cx="3978727" cy="13031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ЖОРСТКЕ</a:t>
          </a:r>
        </a:p>
      </dsp:txBody>
      <dsp:txXfrm>
        <a:off x="1" y="1844819"/>
        <a:ext cx="3978727" cy="1303176"/>
      </dsp:txXfrm>
    </dsp:sp>
    <dsp:sp modelId="{382553D8-F6F8-4A6C-83C7-182DC00F3D7E}">
      <dsp:nvSpPr>
        <dsp:cNvPr id="0" name=""/>
        <dsp:cNvSpPr/>
      </dsp:nvSpPr>
      <dsp:spPr>
        <a:xfrm>
          <a:off x="1835701" y="5301208"/>
          <a:ext cx="3399152" cy="13031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СТРАТЕГІЧНЕ</a:t>
          </a:r>
          <a:endParaRPr lang="ru-RU" sz="2400" b="1" kern="1200" dirty="0"/>
        </a:p>
      </dsp:txBody>
      <dsp:txXfrm>
        <a:off x="1835701" y="5301208"/>
        <a:ext cx="3399152" cy="1303176"/>
      </dsp:txXfrm>
    </dsp:sp>
    <dsp:sp modelId="{C3C63DE3-BBC3-4636-8F4A-D0DA8BAD2ABA}">
      <dsp:nvSpPr>
        <dsp:cNvPr id="0" name=""/>
        <dsp:cNvSpPr/>
      </dsp:nvSpPr>
      <dsp:spPr>
        <a:xfrm>
          <a:off x="0" y="3717028"/>
          <a:ext cx="3399152" cy="13031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ДОВГОСТРОКОВЕ</a:t>
          </a:r>
          <a:endParaRPr lang="ru-RU" sz="2400" kern="1200" dirty="0"/>
        </a:p>
      </dsp:txBody>
      <dsp:txXfrm>
        <a:off x="0" y="3717028"/>
        <a:ext cx="3399152" cy="1303176"/>
      </dsp:txXfrm>
    </dsp:sp>
    <dsp:sp modelId="{61D74884-ED69-4B92-9F73-3A3FC1988399}">
      <dsp:nvSpPr>
        <dsp:cNvPr id="0" name=""/>
        <dsp:cNvSpPr/>
      </dsp:nvSpPr>
      <dsp:spPr>
        <a:xfrm>
          <a:off x="6372194" y="1772819"/>
          <a:ext cx="2606352" cy="13031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ГНУЧКЕ</a:t>
          </a:r>
          <a:endParaRPr lang="ru-RU" sz="3200" b="1" kern="1200" dirty="0"/>
        </a:p>
      </dsp:txBody>
      <dsp:txXfrm>
        <a:off x="6372194" y="1772819"/>
        <a:ext cx="2606352" cy="1303176"/>
      </dsp:txXfrm>
    </dsp:sp>
    <dsp:sp modelId="{841C20AE-8EE8-4465-88E3-B174F410AC91}">
      <dsp:nvSpPr>
        <dsp:cNvPr id="0" name=""/>
        <dsp:cNvSpPr/>
      </dsp:nvSpPr>
      <dsp:spPr>
        <a:xfrm>
          <a:off x="6537645" y="3789041"/>
          <a:ext cx="2606352" cy="13031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AGILE</a:t>
          </a:r>
          <a:endParaRPr lang="ru-RU" sz="2400" b="1" kern="1200" dirty="0"/>
        </a:p>
      </dsp:txBody>
      <dsp:txXfrm>
        <a:off x="6537645" y="3789041"/>
        <a:ext cx="2606352" cy="13031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ED88B-D399-4E83-A2E5-C407BB61DD19}">
      <dsp:nvSpPr>
        <dsp:cNvPr id="0" name=""/>
        <dsp:cNvSpPr/>
      </dsp:nvSpPr>
      <dsp:spPr>
        <a:xfrm>
          <a:off x="5075715" y="90604"/>
          <a:ext cx="1437679" cy="143767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25 хв.</a:t>
          </a:r>
          <a:endParaRPr lang="ru-RU" sz="3200" kern="1200" dirty="0"/>
        </a:p>
      </dsp:txBody>
      <dsp:txXfrm>
        <a:off x="5075715" y="90604"/>
        <a:ext cx="1437679" cy="1437679"/>
      </dsp:txXfrm>
    </dsp:sp>
    <dsp:sp modelId="{4172AB75-5554-4C05-853C-BA8CC47198F0}">
      <dsp:nvSpPr>
        <dsp:cNvPr id="0" name=""/>
        <dsp:cNvSpPr/>
      </dsp:nvSpPr>
      <dsp:spPr>
        <a:xfrm>
          <a:off x="2539335" y="-664"/>
          <a:ext cx="4065328" cy="4065328"/>
        </a:xfrm>
        <a:prstGeom prst="circularArrow">
          <a:avLst>
            <a:gd name="adj1" fmla="val 6896"/>
            <a:gd name="adj2" fmla="val 464876"/>
            <a:gd name="adj3" fmla="val 551420"/>
            <a:gd name="adj4" fmla="val 20583704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F4D42-3AA1-46DB-923C-A4A5327220AA}">
      <dsp:nvSpPr>
        <dsp:cNvPr id="0" name=""/>
        <dsp:cNvSpPr/>
      </dsp:nvSpPr>
      <dsp:spPr>
        <a:xfrm>
          <a:off x="5075715" y="2535715"/>
          <a:ext cx="1437679" cy="143767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25 хв.</a:t>
          </a:r>
          <a:endParaRPr lang="ru-RU" sz="3200" kern="1200" dirty="0"/>
        </a:p>
      </dsp:txBody>
      <dsp:txXfrm>
        <a:off x="5075715" y="2535715"/>
        <a:ext cx="1437679" cy="1437679"/>
      </dsp:txXfrm>
    </dsp:sp>
    <dsp:sp modelId="{2967A81B-3D62-4279-B900-1B6BC9F08B1F}">
      <dsp:nvSpPr>
        <dsp:cNvPr id="0" name=""/>
        <dsp:cNvSpPr/>
      </dsp:nvSpPr>
      <dsp:spPr>
        <a:xfrm>
          <a:off x="2539335" y="-664"/>
          <a:ext cx="4065328" cy="4065328"/>
        </a:xfrm>
        <a:prstGeom prst="circularArrow">
          <a:avLst>
            <a:gd name="adj1" fmla="val 6896"/>
            <a:gd name="adj2" fmla="val 464876"/>
            <a:gd name="adj3" fmla="val 5951420"/>
            <a:gd name="adj4" fmla="val 4383704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51EB-DD44-4E7B-AD8D-AF1638EFF81F}">
      <dsp:nvSpPr>
        <dsp:cNvPr id="0" name=""/>
        <dsp:cNvSpPr/>
      </dsp:nvSpPr>
      <dsp:spPr>
        <a:xfrm>
          <a:off x="2630604" y="2535715"/>
          <a:ext cx="1437679" cy="143767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25 хв.</a:t>
          </a:r>
          <a:endParaRPr lang="ru-RU" sz="3200" kern="1200" dirty="0"/>
        </a:p>
      </dsp:txBody>
      <dsp:txXfrm>
        <a:off x="2630604" y="2535715"/>
        <a:ext cx="1437679" cy="1437679"/>
      </dsp:txXfrm>
    </dsp:sp>
    <dsp:sp modelId="{97D3236C-60FD-40EA-A7DD-5F0E1F714946}">
      <dsp:nvSpPr>
        <dsp:cNvPr id="0" name=""/>
        <dsp:cNvSpPr/>
      </dsp:nvSpPr>
      <dsp:spPr>
        <a:xfrm>
          <a:off x="2539335" y="-664"/>
          <a:ext cx="4065328" cy="4065328"/>
        </a:xfrm>
        <a:prstGeom prst="circularArrow">
          <a:avLst>
            <a:gd name="adj1" fmla="val 6896"/>
            <a:gd name="adj2" fmla="val 464876"/>
            <a:gd name="adj3" fmla="val 11351420"/>
            <a:gd name="adj4" fmla="val 9783704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2627-50D9-4088-A0DC-0017110F7A86}">
      <dsp:nvSpPr>
        <dsp:cNvPr id="0" name=""/>
        <dsp:cNvSpPr/>
      </dsp:nvSpPr>
      <dsp:spPr>
        <a:xfrm>
          <a:off x="2630604" y="90604"/>
          <a:ext cx="1437679" cy="143767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25 хв.</a:t>
          </a:r>
          <a:endParaRPr lang="ru-RU" sz="3200" kern="1200" dirty="0"/>
        </a:p>
      </dsp:txBody>
      <dsp:txXfrm>
        <a:off x="2630604" y="90604"/>
        <a:ext cx="1437679" cy="1437679"/>
      </dsp:txXfrm>
    </dsp:sp>
    <dsp:sp modelId="{C94BCD1F-7B7E-417C-8972-1400C6C31A2A}">
      <dsp:nvSpPr>
        <dsp:cNvPr id="0" name=""/>
        <dsp:cNvSpPr/>
      </dsp:nvSpPr>
      <dsp:spPr>
        <a:xfrm>
          <a:off x="2539335" y="-664"/>
          <a:ext cx="4065328" cy="4065328"/>
        </a:xfrm>
        <a:prstGeom prst="circularArrow">
          <a:avLst>
            <a:gd name="adj1" fmla="val 6896"/>
            <a:gd name="adj2" fmla="val 464876"/>
            <a:gd name="adj3" fmla="val 16751420"/>
            <a:gd name="adj4" fmla="val 15183704"/>
            <a:gd name="adj5" fmla="val 80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83F5-38F7-44AD-A22B-78FCCD2D59B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90B7-265C-43E7-9B0E-32D12A02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5299603"/>
            <a:ext cx="7598570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0" y="4343400"/>
            <a:ext cx="7598571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823406" y="3352800"/>
            <a:ext cx="7004388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5599" y="4343400"/>
            <a:ext cx="7614275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1" y="4777381"/>
            <a:ext cx="759857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49" y="4775200"/>
            <a:ext cx="7601577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0" y="4343400"/>
            <a:ext cx="7598571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514350" y="609600"/>
            <a:ext cx="5874087" cy="5181600"/>
          </a:xfrm>
        </p:spPr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49" y="4777381"/>
            <a:ext cx="759857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14351" y="2142067"/>
            <a:ext cx="3746501" cy="3649134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366421" y="2142068"/>
            <a:ext cx="3746499" cy="3649133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4351" y="2870201"/>
            <a:ext cx="3747692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367612" y="2870201"/>
            <a:ext cx="3746501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486151" y="609601"/>
            <a:ext cx="4626770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3445933"/>
            <a:ext cx="2760664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2971800"/>
            <a:ext cx="4623490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2DAEE3-E29C-4364-9197-254B664A717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2AD4E-DA23-4825-8534-2A3669A0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102522362454763_1519492059_img_top.jpg"/>
          <p:cNvPicPr>
            <a:picLocks noChangeAspect="1"/>
          </p:cNvPicPr>
          <p:nvPr/>
        </p:nvPicPr>
        <p:blipFill>
          <a:blip r:embed="rId2" cstate="print"/>
          <a:srcRect l="31955"/>
          <a:stretch>
            <a:fillRect/>
          </a:stretch>
        </p:blipFill>
        <p:spPr>
          <a:xfrm>
            <a:off x="5724128" y="2852936"/>
            <a:ext cx="3299476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latin typeface="+mn-lt"/>
              </a:rPr>
              <a:t>Тайм-менеджмент   або</a:t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   “Я вмію керувати своїм                  </a:t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                                               </a:t>
            </a:r>
            <a:r>
              <a:rPr lang="uk-UA" b="1" dirty="0" err="1" smtClean="0">
                <a:latin typeface="+mn-lt"/>
              </a:rPr>
              <a:t>часом”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036496" cy="64807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err="1" smtClean="0"/>
              <a:t>Семінар-</a:t>
            </a:r>
            <a:r>
              <a:rPr lang="uk-UA" sz="2400" b="1" dirty="0" smtClean="0"/>
              <a:t> тренінг для вихователів-методистів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65104"/>
            <a:ext cx="5868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Вихователь-методист </a:t>
            </a:r>
          </a:p>
          <a:p>
            <a:r>
              <a:rPr lang="uk-UA" sz="2800" dirty="0" smtClean="0"/>
              <a:t>Одеського ДНЗ </a:t>
            </a:r>
            <a:r>
              <a:rPr lang="uk-UA" sz="2800" dirty="0" err="1" smtClean="0"/>
              <a:t>“Ясла-садок”</a:t>
            </a:r>
            <a:r>
              <a:rPr lang="uk-UA" sz="2800" dirty="0" smtClean="0"/>
              <a:t> № 4</a:t>
            </a:r>
          </a:p>
          <a:p>
            <a:r>
              <a:rPr lang="uk-UA" sz="2800" b="1" i="1" dirty="0" smtClean="0"/>
              <a:t>Макарова Лариса Вікторівна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6267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Критерії тайм-менеджменту</a:t>
            </a:r>
            <a:endParaRPr lang="ru-RU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060848"/>
            <a:ext cx="6444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b="1" dirty="0" smtClean="0"/>
              <a:t>ЦІЛЕПОКЛАДАННЯ</a:t>
            </a:r>
          </a:p>
          <a:p>
            <a:endParaRPr lang="uk-UA" sz="2800" b="1" dirty="0" smtClean="0"/>
          </a:p>
          <a:p>
            <a:pPr>
              <a:buFont typeface="Wingdings" pitchFamily="2" charset="2"/>
              <a:buChar char="ü"/>
            </a:pPr>
            <a:r>
              <a:rPr lang="uk-UA" sz="2800" b="1" dirty="0" smtClean="0"/>
              <a:t>РОЗСТАНОВКА ПРІОРИТЕТІВ</a:t>
            </a:r>
          </a:p>
          <a:p>
            <a:r>
              <a:rPr lang="uk-UA" sz="28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/>
              <a:t>ПЛАНУВАННЯ</a:t>
            </a: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2448272" cy="408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456267"/>
          </a:xfrm>
        </p:spPr>
        <p:txBody>
          <a:bodyPr/>
          <a:lstStyle/>
          <a:p>
            <a:r>
              <a:rPr lang="uk-UA" b="1" dirty="0" err="1" smtClean="0">
                <a:latin typeface="+mn-lt"/>
              </a:rPr>
              <a:t>“Піраміда</a:t>
            </a:r>
            <a:r>
              <a:rPr lang="uk-UA" b="1" dirty="0" smtClean="0">
                <a:latin typeface="+mn-lt"/>
              </a:rPr>
              <a:t> </a:t>
            </a:r>
            <a:r>
              <a:rPr lang="uk-UA" b="1" dirty="0" err="1" smtClean="0">
                <a:latin typeface="+mn-lt"/>
              </a:rPr>
              <a:t>успіху”</a:t>
            </a:r>
            <a:r>
              <a:rPr lang="uk-UA" b="1" dirty="0" smtClean="0">
                <a:latin typeface="+mn-lt"/>
              </a:rPr>
              <a:t>  б. </a:t>
            </a:r>
            <a:r>
              <a:rPr lang="uk-UA" b="1" dirty="0" err="1" smtClean="0">
                <a:latin typeface="+mn-lt"/>
              </a:rPr>
              <a:t>франкліна</a:t>
            </a:r>
            <a:endParaRPr lang="ru-RU" b="1" dirty="0"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1207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Дерево цілей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C7426-0AA6-4973-BF1D-06440F06D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E53C7426-0AA6-4973-BF1D-06440F06D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F2562-4283-4EF3-8EC8-88C3697C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EAF2562-4283-4EF3-8EC8-88C3697CA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52DA2F-D4C4-4B77-B6CD-987DA2BBA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DE52DA2F-D4C4-4B77-B6CD-987DA2BBA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917EC-1590-4CCE-A6CF-2DF24801C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A4917EC-1590-4CCE-A6CF-2DF24801C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7CF24-14BA-440D-9EB0-4F27B7A9F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3F7CF24-14BA-440D-9EB0-4F27B7A9F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AB78B-D6E6-4786-805C-516CA42C6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7CAAB78B-D6E6-4786-805C-516CA42C6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7D23C-FA91-4885-A5DC-885BECBD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4ED7D23C-FA91-4885-A5DC-885BECBD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9ED56-1B39-4FB8-99B2-4D23E119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1879ED56-1B39-4FB8-99B2-4D23E119D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D082D-3D53-4213-BBF4-90170FFB6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EE2D082D-3D53-4213-BBF4-90170FFB6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2CE8C-8724-4733-A55F-552920907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DE02CE8C-8724-4733-A55F-552920907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9DD80-816C-408C-9812-EF53DEC92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62A9DD80-816C-408C-9812-EF53DEC92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31F33-C456-4FF6-8C77-00F3481DD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FB431F33-C456-4FF6-8C77-00F3481DD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8D965-ADA4-4827-AFA4-9DB53344F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68A8D965-ADA4-4827-AFA4-9DB53344F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02DC6-FE81-472B-A50C-111660E76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47D02DC6-FE81-472B-A50C-111660E76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0D855-EBAD-45DD-AED7-664B6F1D2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7F70D855-EBAD-45DD-AED7-664B6F1D2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C72017-64DD-4D74-8EB3-4012E900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DFC72017-64DD-4D74-8EB3-4012E900B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DCB6A4-EFF8-4682-9F89-3CE836FBD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76DCB6A4-EFF8-4682-9F89-3CE836FBD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A909F2-99DF-41CE-98E0-E306E78F3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ABA909F2-99DF-41CE-98E0-E306E78F3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92D34F-EEFB-4F31-802D-925CDC6B4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graphicEl>
                                              <a:dgm id="{FC92D34F-EEFB-4F31-802D-925CDC6B4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C652D-FDA5-4E2F-AA5C-9D75A77B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987C652D-FDA5-4E2F-AA5C-9D75A77BC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8B951-85A5-4211-8E1F-BF7EF9829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graphicEl>
                                              <a:dgm id="{1908B951-85A5-4211-8E1F-BF7EF9829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A2746-ADA0-4698-9037-1BD5387AF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0D8A2746-ADA0-4698-9037-1BD5387AF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77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1893912"/>
                <a:gridCol w="1850504"/>
                <a:gridCol w="1807096"/>
                <a:gridCol w="1828800"/>
              </a:tblGrid>
              <a:tr h="2057197">
                <a:tc>
                  <a:txBody>
                    <a:bodyPr/>
                    <a:lstStyle/>
                    <a:p>
                      <a:pPr lvl="0" algn="ctr"/>
                      <a:r>
                        <a:rPr lang="en-US" sz="5400" b="1" dirty="0" smtClean="0"/>
                        <a:t>S</a:t>
                      </a:r>
                      <a:r>
                        <a:rPr lang="ru-RU" sz="5400" dirty="0" smtClean="0"/>
                        <a:t>  </a:t>
                      </a:r>
                    </a:p>
                    <a:p>
                      <a:pPr lvl="0" algn="ctr"/>
                      <a:r>
                        <a:rPr lang="en-US" sz="2000" dirty="0" smtClean="0"/>
                        <a:t>Specific</a:t>
                      </a:r>
                      <a:r>
                        <a:rPr lang="ru-RU" sz="2000" dirty="0" smtClean="0"/>
                        <a:t> - конкретика</a:t>
                      </a:r>
                      <a:endParaRPr lang="ru-RU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5400" b="1" dirty="0" smtClean="0"/>
                        <a:t>M</a:t>
                      </a:r>
                      <a:endParaRPr lang="uk-UA" sz="5400" b="1" dirty="0" smtClean="0"/>
                    </a:p>
                    <a:p>
                      <a:pPr lvl="0" algn="ctr"/>
                      <a:r>
                        <a:rPr lang="uk-UA" sz="2000" dirty="0" smtClean="0"/>
                        <a:t> </a:t>
                      </a:r>
                      <a:r>
                        <a:rPr lang="en-US" sz="2000" dirty="0" smtClean="0"/>
                        <a:t>Measurable - </a:t>
                      </a:r>
                      <a:r>
                        <a:rPr lang="ru-RU" sz="2000" dirty="0" err="1" smtClean="0"/>
                        <a:t>вимірність</a:t>
                      </a:r>
                      <a:endParaRPr lang="ru-RU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uk-UA" sz="5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Attainable -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досяжність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uk-UA" sz="5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Relevant -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актуальність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істинність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uk-UA" sz="5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Time-based -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тимчасова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обмеженість</a:t>
                      </a:r>
                      <a:endParaRPr lang="ru-RU" sz="2000" dirty="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  <a:tr h="1947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Прописати кінцевий результат цілі з усіма деталями</a:t>
                      </a:r>
                      <a:endParaRPr lang="ru-RU" sz="1600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Використовувати цифри або інші точні  дані, щоб зробити ціль вимірною для оцінки результату</a:t>
                      </a:r>
                      <a:endParaRPr lang="ru-RU" sz="1600" dirty="0" smtClean="0"/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Ставити завдання, які по силам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Спитайте себе </a:t>
                      </a:r>
                      <a:r>
                        <a:rPr lang="uk-UA" sz="1600" i="1" dirty="0" err="1" smtClean="0"/>
                        <a:t>“навіщо</a:t>
                      </a:r>
                      <a:r>
                        <a:rPr lang="uk-UA" sz="1600" i="1" dirty="0" smtClean="0"/>
                        <a:t> мені це?”</a:t>
                      </a:r>
                    </a:p>
                    <a:p>
                      <a:pPr algn="ctr"/>
                      <a:r>
                        <a:rPr lang="uk-UA" sz="1600" i="0" dirty="0" smtClean="0"/>
                        <a:t>Можливо ціль потрібно </a:t>
                      </a:r>
                      <a:r>
                        <a:rPr lang="uk-UA" sz="1600" i="0" dirty="0" err="1" smtClean="0"/>
                        <a:t>переформольвати</a:t>
                      </a:r>
                      <a:r>
                        <a:rPr lang="uk-UA" sz="1600" i="0" dirty="0" smtClean="0"/>
                        <a:t> або вона зовсім  зайва</a:t>
                      </a:r>
                      <a:endParaRPr lang="ru-RU" sz="1600" i="0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Поставити строк, до якого плануєте досягти цілі</a:t>
                      </a:r>
                      <a:endParaRPr lang="ru-RU" sz="1600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10328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прописати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деталі</a:t>
                      </a:r>
                      <a:endParaRPr lang="ru-RU" sz="1600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є</a:t>
                      </a:r>
                      <a:r>
                        <a:rPr lang="ru-RU" sz="1600" dirty="0" smtClean="0"/>
                        <a:t> план </a:t>
                      </a:r>
                      <a:r>
                        <a:rPr lang="ru-RU" sz="1600" dirty="0" err="1" smtClean="0"/>
                        <a:t>досягнення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цілі</a:t>
                      </a:r>
                      <a:endParaRPr lang="ru-RU" sz="1600" dirty="0" smtClean="0"/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можна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прорахувати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/>
                        <a:t>де </a:t>
                      </a:r>
                      <a:r>
                        <a:rPr lang="ru-RU" sz="1600" i="0" dirty="0" err="1" smtClean="0"/>
                        <a:t>і</a:t>
                      </a:r>
                      <a:r>
                        <a:rPr lang="ru-RU" sz="1600" i="0" dirty="0" smtClean="0"/>
                        <a:t> </a:t>
                      </a:r>
                      <a:r>
                        <a:rPr lang="ru-RU" sz="1600" i="0" dirty="0" err="1" smtClean="0"/>
                        <a:t>звідки</a:t>
                      </a:r>
                      <a:r>
                        <a:rPr lang="ru-RU" sz="1600" i="0" dirty="0" smtClean="0"/>
                        <a:t> </a:t>
                      </a:r>
                      <a:r>
                        <a:rPr lang="ru-RU" sz="1600" i="0" dirty="0" err="1" smtClean="0"/>
                        <a:t>взяти</a:t>
                      </a:r>
                      <a:r>
                        <a:rPr lang="ru-RU" sz="1600" i="0" dirty="0" smtClean="0"/>
                        <a:t> </a:t>
                      </a:r>
                      <a:r>
                        <a:rPr lang="ru-RU" sz="1600" i="0" dirty="0" err="1" smtClean="0"/>
                        <a:t>ресурси</a:t>
                      </a:r>
                      <a:endParaRPr lang="ru-RU" sz="1600" i="0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встановлений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термін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досягнення</a:t>
                      </a:r>
                      <a:endParaRPr lang="ru-RU" sz="1600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</a:tr>
              <a:tr h="11340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uk-UA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КОНКРЕТНО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РЕАЛІСТИЧНО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ОДИНИЦЯ ВИМІРУ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ДОСЯЖНО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ВИЗНАЧЕНО В ЧАСІ</a:t>
                      </a:r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4" name="Рисунок 3" descr="princip_pareto_У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5616624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98569" cy="947191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матриця Ейзенхауера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1196752"/>
          <a:ext cx="6864424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12"/>
                <a:gridCol w="3432212"/>
              </a:tblGrid>
              <a:tr h="2456160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ТЕРМІНОВО ТА ВАЖЛИВО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 ТЕРМІНОВО ТА ВАЖЛИВО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245616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ТЕРМІНОВО ТА НЕ ВАЖЛИВО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 ТЕРМІНОВО ТА НЕ ВАЖЛИВО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98569" cy="1019199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Прийом АВС</a:t>
            </a:r>
            <a:endParaRPr lang="ru-RU" dirty="0">
              <a:latin typeface="+mn-lt"/>
            </a:endParaRPr>
          </a:p>
        </p:txBody>
      </p:sp>
      <p:sp>
        <p:nvSpPr>
          <p:cNvPr id="31746" name="AutoShape 2" descr="data:image/jpeg;base64,/9j/4AAQSkZJRgABAQAAAQABAAD/2wCEAAkGBxMSEhUQEhMWFRUVGBYYFRcWFxYYFRUVGBgXFhgXFxYYHSggGBolHhUYITIjJSkrLi4uFyAzODM4NygtLisBCgoKDg0OGhAQGy0lHyYtLy0tLS0tLy0tLS0tLS0tLS0tLS0tLS0tLS0tLS0tLS0tLS0tLS0tLS0tLS0tLS0tLf/AABEIAKUBMQMBEQACEQEDEQH/xAAbAAEAAgMBAQAAAAAAAAAAAAAABQYCAwQBB//EAEYQAAEDAQMCEAwFBAMBAAAAAAECAxEABBIhBTEGExQVFiJBUVJTVGFykZLRMjM0cYGToaKjsbLiQmJzwcIjguHwJGODQ//EABoBAQACAwEAAAAAAAAAAAAAAAABAgMEBQb/xAAxEQACAQIDBgUFAAIDAQAAAAAAAQIDEQQTURIUFSExUjNBYXGBBTKRofAiI0KxweH/2gAMAwEAAhEDEQA/APq2RsksKs7KlMtEltskltBJJQCSSRiZoDs1ls3J2fVo7qAay2bk7Pq0d1ANZbNydn1aO6gGstm5Oz6tHdQDWWzcnZ9WjuoBrLZuTs+rR3UA1ls3J2fVo7qAay2bk7Pq0d1ANZbNydn1aO6gGstm5Oz6tHdQDWWzcnZ9WjuoBrLZuTs+rR3UA1ls3J2fVo7qAay2bk7Pq0d1ANZbNydn1aO6gGstm5Oz6tHdQDWWzcnZ9WjuoBrLZuTs+rR3UA1ls3J2fVo7qAay2bk7Pq0d1ANZbNydn1aO6gGstm5Oz6tHdQDWWzcnZ9WjuoBrLZuTs+rR3UA1ls3J2fVo7qAay2bk7Pq0d1ANZbNydn1aO6gGstm5Oz6tHdQDWWzcnZ9WjuoBrLZuTs+rR3UA1ls3J2fVo7qAay2bk7Pq0d1ANZbNydn1aO6gGstm5Oz6tHdQDWWzcnZ9WjuoBrLZuTs+rR3UBqteRrPcV/x2fBV/80bx5qAq948JXWaAtuQvJmP0mvoTQG161gGAJqjmkZY0m+Zr1ceD7armFshajVx4PtpmDIWo1ceD7aZgyFqNXHg+2mYMhajVx4PtpmDIWo1ceD7aZgyFqNXHg+2mYMhajVx4PtpmDIWo1ceD7aZgyFqNXfl9tMwZHqdTToUJFZE7mGUXFmt+0hOGc1VzsWjTcjVq78vtquYZMj1PNW/l9tMwZHqNW/l9tMwZHqNW/l9tMwZHqNW/l9tMwZHqNW/l9tMwZHqNW/l9tMwZHqNW/l9tMwZHqNW/l9tMwZHqNXfl9v8AimYMj1NrFqCsMxqVO5SVJxNrroSJNXbSKRjd8jkNuO9WN1DPkHmrTvCozCcgatO8KZgyBq07wpmDIGrTvCmYMgatO8KZgyBq07wpmDIGrTvCmYMgatO8KZgyBq07wpmDINjVsnAiOerKomUlSa6G61+LV0VfI1kMJSKAteSDFlZ/Rb+gVWXJEx5mitc3hQCgFAKAUAoBQCgFAKkG+xHbeir05eRirLlc0qVJmqyfMyRVkeVUkUAoBQCgFAKAUAoBQCpQaurG+1rm75h7avIxUl1NFUZlFQBQCpAqAKAUAoBQCgFWB3KMsnoK+RrNHoac/uZTKuQWrJXkjX6Lf0JqrIh9yNVaxvCgMHnLqSqCYBMCJMY4SQKkhsiskaIEWlpq0NNu6U6YSshAjEpkgLKgJEZqlxaKqd+hLzUWL3QmgBNLC6CjAk4Rn5qgHHkbKjVqZTaGVXm1zdPmJSfaKtKNiFK521UkUBvsfheg1eHUx1ftNFVMi6CoAqSSKGXUG0uWRLbinW0JcUBcAuKMAglY3s1W2bq5Tb52JCzPhaUrgpvCYVAUOYic9RYm5smoJPQaC55e3Rj5qEexXbPozsyrkhxIXaDZUqUlN3VA/AbqiRO4Yj51fYKZquWOsZkFAKA22j8PRFXn5GOn5mqqGQUBEZVy8li0WeyltSlWm+GyCkJBbTeUFSZGGaAaso7RWUtk7G7cnbaZDRSY26kiRAIUDPg4x5waeRO0bzaECQVpwz4jDz72eosybo8TakEwFpJ3goT1TSxF0etvJUSEqSSnBQBBKTzgZqE3I5vLaVvuWZlBcUyE6cqQlCCrFKLx8JcYwMBump2SjnzsjusVo0xAXdUiZlKovJIJEGMNzcqGWTujfUEigO0+JV0VfI1nh0NOf3MptSC1ZK8ka/Rb+hNSysPuRqrWN4UBqtU3FQCTdMARJMHDEgVIZU9DOTnbPkbU77ZQ42w+FJJQrhkEFBIIgjdq8+bVjFSVlzKtkXQ6bRZ21qAYZeyc00XFKSnTLYXLzKwAqVKG+cTfu74FmY4J7K+SbdyPaXmcnOrZCndNbetYTcACQzcAIUrbYBEgTjNRJq79i0VJpe5EvaHLbrcxZdTL00M2wLOmNkJWpV5sFOmXSpWELkkQcBMibq5GzKxfVodNnZauKClpbS6TcVpYuArv7cXpIKdqT4c7k1R2uZVdIitB+S7RZLRa2C2dSrc05hwFASFrA0xsN3ypInEYRgalyTiisYtSLbWMyigN9j8L0Grw6mOr9poqpkXQVAFAViw5OeTlW0WlTZDK7O02lcogrQoki6FXt3eq6d4NGNp7d/Qqtuya4/bcooZQS6m05PU24CAGQEIU4qSREpvTGfNV4r/FGOV3JkpYshqi3oauOsEOuWQJKSdNtDRStAVN0BMQMYhzmqG00WhF3I7J2h61tNPTZVFSrBZ2QlLraCt9MhwX0qkHEG9u3c9G1ytqRsyt8Fl0C5PfYFqD6CkLtCnGxtIKFIRN0JUQnbA4fPGqzacUkWp3V7lXsGhe2pLSkslDicouvlTi2lspsy8SrSwtQ0w4AEC8IOIz1dNXMbg+Z9RrCbIoBQG20fh6Iq8/IxUvM1VQyigK1ogyS67brBaEJBbsyni4bwB/qIuC6DnxxP71kg7XZjqK9iH0Y2XTcost6UHSqxWxISbudV1IO2w/FE7xPmqsVa79hPql7mGR9D5RarMgOtrU3ZUMZQQDeJUyGnGjEb6gJVjdj0ZNq9ysY2sYZL0KWlu1MvFtN1u2W59RvJnS7Qi63mxmc43Oeo2la3oRlu9zp0F6H7Uxai+82ltBswaupWFBCw+pYSJJUoXVZyScTmzA2tlpen/QjF7SbJPI+SXbJarW4EF1q1LS6LpSFtuQQtKgsgFO6CCd6KquasXs1JssrRJAKhBjEAyAd6YE1UyIyqAKA7T4lXRV8jWeHQ05/cym1ILVkryRr9Fv6E1LKw+5GqtZG8KmwFLAweaStJQtIUlQIUlQBSoHAgg4EcxpzFjnOTGNLDGktaUmIbuI0sQZEIiBBxzZ6n/K9yNldDqo7slKx7UWApYClgKWAoDfY/C9Bq0Opjq/aaKqZNBUAVNgKEnOzYmkLW6htCVuRpi0pSFrjAX1ASqNyc1Td9CNlGVlsrbabjaEoTJN1CQlMkyTAwknGjuyFGxuqLEilgKWApYCgE1ANtoPg9EVefkY6fm/U1VWzMgoBUA1qZSVBZSLwwCoF4DmOerX5WFjIIAJIAkxJjExmk1HPoNlXuZUJFQQKAUAoBU2FztPiVdFXyNZodDTn9zKbUgteSR/xWf0W/oTUsrHqVjKGW3UuLSi6AlRSBdBzGM5rh18bUjOUV5Heo4GE4RlNvmaNfn99PYT3Vi36sZeH0NWNfn99PYT3VG/1ieHUfUa/v8ACT2E91N+rDh1H1PNf3+Ensp7qb/WHDaPqe6/v76ewnupv9UcOo+p5r+/wk9lPdTf6o4dR9T3X5/fT2E91N/qjh1H1PNf3+Ensp7qPHVkOHUfU91/f309hPdTf6w4dR9Rr+/wk9lPdTf63lYcNo+packvFYbWRBUmTGacR+1dqhJzipvqzi147EpQXRMjct25TKUXIlRViQDAEYAHz1q4yvKlGLh1ZtYTDqtJqXRERr+/wk9lPdWhv9d6HQ4dR9Rr8/vp7Ce6o3+sOHUfUa/v8JPYT3U36sOHUfU81/f4Sewnupv1YcOo+p7r+/wk9lPdTf6pHDqGrGvz++nsJ7qb/WJ4dR9Rr8/vp7Ce6m/Vhw6j6jX9/hJ7Ke6m/Vhw6j6jX5/fT2E91N/rDh1H1Gvz/CT2E91N/reVhw6j6knkTKK3itK4N0AggAbsEGM+cVvYLEzqyamaeLwsaOy4+bJTKrpQ2pac6WwRzGYn21t1pONJyXWxo4eClNQepUddX+NX11wVi63mzvbjQ7bmDeW3VeC+oxnhUx54q7xNeK5tr4IWDw75KP7M9dX+NX11G91u5/gncsP2/sa7P8cvrqHjKy/5P8DcsP2/sa7P8avrpvdXUblh+39jXV/jV9dN8q9zG5UO39jXZ/jV9dN8q97/AANyw/b+xrs/xq+um+Vu5/gblQ7f2Ndn+OX103yt3P8AA3LD9v7Guz/HL66b5W7n+BuWH7f2dGTcqPF1AU4pQKgCDiCCYrNh8XVdRJu6ZhxGDoxpuUVZouqvEq6Kvka9Auh519SmVQktmSPJWf0m/oTV2QupRsp+Od/UX8zXlcT4sz1mG8GHsQtryepTumpUBCUAb4KQ6JzTjpo3Rm3c1ZqdeKpuLRFSlKTujFyyPlIAcAMETKsTM3s2Bz4Zv2jNpX+0OnU5czMsPEHbhJKgrOVACCCnMN2DuZqjMpLyDhUt1PbTZ3lKJSu4MYxJ3IBiIwMKjdiN2QhOklZoiUJvncxNleJB0yAPCAJxxEkb0gZsc+HPOdR5/wCIVKrqeKsj16Q6Yk4ScNsojcxgEJj0zgKKrStziHTq6ngsb+bTtyN3AyvHNvKSNzwfTU5tLtGXV1NjtmeIF12ISAZEyoA7bzYzG7AqI1aSveIlTqvozBdjdgXXSDuySr8KxvCcVIMwPB56ZtLQZdXUkjWs/M2UuRecgeLa6B+aq9HhPBgeZxfiz9yH0VeC153P4Vo/Uftj7s3/AKb98vZFXtzBWgpG+k4/lUFftXOpTUJJs6tWDlGyONmxOpF0OCLsAYi6bxMgjPgQIwzYRmrNOtTl5eZrxpVI+Zm1Z3gqSoEXp8I5pzRd3hm381Q6lLQsoVdRqd4NlN+VSSFSRdEYDAY41DnSc1K3InYqbL5mCbK9Bl3OMM+1MQTzgnGPw5gcZFlVpWvs+ZVwqXtcyFkdup/qm8M5xgiRuehXXVcykpNtfAy6jVrmKLG9hLpzCcZxvAnGBuAj01Z1aXaFTq6mbdleAVLslSUBP5VJm8eecOr01EqtJtWiTGnUV7s8TY3Z2zpIkHAkYXpIgDekTO7zA1Lq0u0hU6vmzpsLS0gharxnP6AI6wT6aw1JRl9qsZqcZL7ix6FvDc6H8k1vfTPEfsaH1PpD3J3LniV/pj5iuhifBfsczCeNH3KPXnV5HpV0IxOSIUFBZBlJzYEAuG6ZJw/qnAYVt71dWsa27873MtbjIUF+cFOGaD+Ldz9VQ8RG1rDIl5M2M2IpIUFmQ2EQRtSREKInm/zVJVk1a3mWyXfqaRksx4w55GeIvE3TjinGI5hjV95XaUyHqZJyV4W3Ub17PnTeu5scIu4ec1DxHnYlUfUxVkmZ/qKxnHGRKCiM+YTe887+E7x6Ijd7+ZsTk7bBV9WCiqNzEzETm7utvF1axKw/PqYqyXKp0xUXpumYGKjAg76p9A3BFVVe0bWJlh7u9zYxYLqwu8cBEbmdWPn2w7I56idbai1YtCi4yTuS2TfHN9NPzFUoeIvcriPBkfQFeKV0VfI16pdDyj6lMqhYtmSPJWf0m/oTV2VXUo2U/HOfqL+ZryuI8WZ6zDeDD2OasZsigFEQyDtGWwLUWCbiEFpKlATedekoSSfBTCc8Z1DEbu7DCXoua5yf/Ro1MTs1lF9P/TlaylaVF9EKS8EKUy0ttASU3oCkuBRC4wEGMSKyyhRjGMl9vm//AIYo1qrnKPnbkdDOVVICRaFhBSpd8kCSnbltMJkBVxN9UZgBmmqTw0G3lq5eniJRSVV25k8DOIrQasb6aauhQsKAGhBecgeLa6B+aq9HhPBgeYxfiz9yH0VeC151/wAK0fqP2x92b/0375eyK9XKOyKAUBot03FXV6XAJK4BugDEwcOustBJ1EmrmGu2oOzKtaMvWlttJWAFpsyn17WL5DiUJSQcUykkkCCCRvVv7rScuXm0jnSxNWEf8tLkou2WlD6ipEs4hA2sqJDelgHPeKi4DOACQcKxKjRcNlP/ACT/APTO6lZTTfS3/hIZLtiXEbVwOEReIECTiCBwTuHdAzmtevScHzVjYoVYzTszsrAbAoBQE3oW8NzofyTXS+meI/Y5f1PpD3J3LniV/pj5iuhifBfsczCeNH3KPXnfI9MugoSKAU8myG/IrdmetC02xCFlS0vlDZUoIKU3WyQlQSQk4mMM5rpuEIzpt6XZy41JzVRR6p8jWgWhbLa0uLa0suB7TlgqC0rTJKkgBaAlK9yCCMKn/TmSVr36fgJVnSjZ9Op32LKyS8W1lQcWYSkzdQAguJRzLKJUTzxOArXq4Z5W1FKy8/kzU66zNiXVkyK0/c3kKEigOnJvjm+mn5islDxF7mtifBkfQFeKV0VfI16pdDyb6lMqhYtmSPJWf0m/oTV2VXUouUz/AFnOmr5mvLYlWqyuerwzvQi/Q55rEbImougJpyBxPZLaU5ppTKpQTiYJbJKCRulN4x/gVsRxNSMdmLSRryw1OUtprmbLLYkoiCpRAIBWoqUASCQFKxiQOoVWVeUurVtP/S8aSi7+ZoteR2XUXFpJErVN4hRKwpKpI30qI82bMKtTxVSMrpoxzw8Jq0kdyAAABgBgPMM1YG2+cnzM8YqKSj0MpqLosJpdATS6BeMgeLa6H7qr0mF8KJ5fFv8A2TfqRGinwWvOv+NaP1H7Y/J0PpviS9kV6a5N0dgTS6Aml0Dnt1kQ8gtrm6Ym6pSThjnSQayU6rpy2o/+GOrTVSOyzlORGSkJKSYCk7ZalFSVKC1JUpRJUCUg470ZprM8XV57Ml+EjCsLBLZO1xgKUlZxKb0bwvYExvxhPOd81hVRxTs+ZmcFK10aMnZNaYBDaYBicScEiEgTmAFXq15VLbTKUaEKV9ldTsmsF0ZxNLoCaXQJvQr4bnQ/kO6un9N+9s5f1Nq0F6k9loSysDE6WPmDXRxCeU16HMwskqsW9Si3hXnbPQ9NFq3UXxSz0JutRfFLPQXWp4VCo2W+RF11OU2BkhQ0tEKUFKwzrGZR/Nz56y51RNeisYcmn1NxaRF2BEzHPN6Tv441Tanfa8zJaKjZHmp27+mXU3816MYiM/mwq21Nx2PIjYhtbXK6N14VSzMl1qL4pZ6C61F8Us9BdanVkoS83GO3T7DjWXDxk6i5eZrYqUVRlzPoCvFK6Kvka9Quh5R9SmVQsWrJfkjX6Lf0Jq7Kw6nK602TK0NEndWEXj1561JQhfakjcUpRXKUvYw0hjgMfCquVQ7Yls2p3SGkM8Bj4VMulpEZtTukNIZ4DHwqZVHSIzandIanY4DHw6ZVDtiM2p3SGp2OAx8KmXS0iM2p3SGp2OAx8KmVR0iM2p3SGkMcBj4VMqh2xGbU7pDSGeAx8KmVS0iM2p3SGkM8Bj4VMqlpEZtTukNIY4DHw6ZdJeURmVH/AMpfs7rKNuPNhvRzc1Z49TDUtsHOtIIhYSUz+O7dn+7CapJJ32krepdNxd03f0NOkM8Bj4VUy6WkS+bU7pDSGeAx8KoyqWkRm1O6Q0hngMfCplUtIjNqd0hpDPAY+FTKpaRGbU7pDU7HAY+FTKo+aiM2p3SGp2OAx8OmVQ7YjNqayGkMcBj4VMqj5RiM2p3SGkM8Bj4VMqlpEZtTukNIZ4DHwqZVLSIzandIaQzwGPhVOXS0iM2p3SNrSEgG4lAG7cCYnnu1aMYpf4pfBVycn/k38nS+cQZiEgk5gB56vKyMcOafqzm1Yjjmu2iqOpB9WjIqbfSMv2NVo41rtoqNunqicqXbL8MarRxrXbRTbp6oZUu2X4Y1WjjWu2im3T1QypdsvwxqtHGtdtFMyn6DKl2y/DGq0ca120U26eqGVLtl+GNVo41rtopt09UMqXbL8M91Wjjmu2im3T1QypdsvwzzVaONa7aKbdPVDKl2y/DGq0ca120U26eqGVLtl+GZIfSrBK0KO8lSSY9FTtqXJNMq47PVNe53HxJ6Kvka2Yfaa0/uZTaixBa8leSNfot/QmrMiPUpmXfKHPP+wrzeLlLObTPT4Bf6E0cMVqXZuWYip5jmIpdizEU5gRS7HMRTmLMRTmLMRTmLMRS7HMRS71DWpdNDB/ot+ZfVeNehwTeVFs81jo2qzRGaKjtWhzrPphPfWn9QbUI+rZu/TUnUl7Ir0Vyrs7FhFRdgRU8xZiKcxZiKXY5iKcxzEU5izEU5izEU5jmIpdixN6FfCcG5cB6lDvrpfTbuUl6HL+pqyg1qTGiTydXRb+oVv4uX+ps5+CX++K9WUuK84lHpY9Gr6nkjNhU7PoyLrVnsVFkT8sRSyHyzwnzVNloPlntNlD5YpsofLB9FLLQfLFLK/QfLAqEk/In5Z3ZDH/Ib6X7GtrBNKsrGpjvAlcvZ8Seir5GvSx6HmJdSm0Fi1ZK8ka/Rb+hNSyI9SnZc8oc6X7CvM4vxpHqMB4ETgrXNw41W8JJCgRCruEqJJSFCABOYz6DzE5siVk0+bMGbaXM8GVmj+LExAKVA44jAj/ZG/U7vUJz4Hoym1MXsQATgrAEkTmzbU4+Y7oqN3noRnw1CMpNqBWFSkAEkBWAJIzRzUlQnGyZKrRfMyVlFsAqKoCVXTIOBiYIiRhTImTnQPBlJuQm8ZJugXVYmAYzZ4IMc4qXh6i52I3iBicqtDAqj+1XPzflNFh6jDxEEdFntCVi8kyNw47wO6Of/AHcxzhKDsy8ZKXQ21QtLoXTQv4pv+/6jXoMF4MTzn1Dxp+6/6IzRV4LXnc/hWp9R+2Puzc+m/fL2RXq5R2GcDeVUEwQoTmwUZIUtOAAk+ATNbDw0rXTNfPSdmZHKrQ3VehCz1wMDu1VYeo/Iu68ENdWtxUxM4KwAv83/AFq9HnEt3mQ68NTxeV2QCorgCZMKgRE4x+ZJ8xosPUfREOvBG3VyAJJOdYEBR8BRSdzCIP8AuJjJlexbNiup4rKDYuyrwk3k4HFO/m5qKjNtq3QOvBeZhrq1tttNwBSgEqkJOYkRONW3eoM+B7ro1MXvxFOZXhAkRm3wahYeb8iHWgdTS7wChmIBHmONYmmnZmWLurondC3hudD+Sa6P0zxH7HN+p9Ie5MaJPJ1dFv6hW9jPBOdgvHj7spleeXPlqejXQjbXkwrUVpcum9eG1Jj+kWo8LnmfRz1tQxC2UmvL/wBNeVFt3TMRk1yZ08xtdqbxiIkTfnHHnxqyr07faVyJ9x6MnOXSkvkk3oVCpF4YYXow3KjOp3vskqlO1rmSLA4FA6coiZIgwf6l/hcHaebc3KOvBq2ySqMk73Nuo1aYFhwxeKik3jgRF3woiZObdqmbDYly5kulNyvc5ncnuZ0uqMqSbt5YhOm3lCb2O0N3+3nq8K1PzRE6U78mZpye4I/rqOG7O+k7ivy+8aZ9PtGTLU8GTXI8ercxgg5yYzxugejewpvFO/2lcifcdtkZKEwpV8zMnD9z/prBUkptNK1jNSg49WSmQ/KGulWXCeMjBjvAkXo+JV0VfI16SHQ8zP7im1ILXkryRr9Fv6E1LKx6lNy55Q50v2FeZxfjSPUYHwInBWubpqXZkGZQkkkEmBMgQDO+BhO9Vo1JrzMbppsxbsTaQEhCYSABIBMDnNWdWb8yuVHQ91I3nuI7I3J5vzK7R36jMn3FsqOh6mzIAICEgEQQEiCN4iM3NUOpN9XcKnFeR4bKiCLiYJki6IJzSd81OZPUZcdDEWFof/NG5+FO5gNzcqc2p3EZUNDLUjfFo7Kefm5z1mmbNeZOVDQ2NtJSISAkbwAA3tzmA6qo5Sb5ssopdEZVAl0LpoX8U3/f9Rr0GC8KJ5z6h40/df8ARGaKvBa87n8K1PqX2x92bn0z75eyK9XKOwzTqRvA3EYZtqMMSd7fJPpNXzampTKjoYuWFswShOEbg3CTB5pJMc9Sq015kOlF+RmbK3wEY59qMdze3ieuozJ6jKjoeGyNnO2jHPtU+fepm1PKQdKGhkbOgiLiYxwgRJMk+ckzUZkut+ZOXF+RiqxtkAFtBAgDapwAzAYYVKqSu+fmHTi/I8Fha3G0Zo8BObezZuapzp6kZUND3UjfFozz4Kc8kzmzySfSajNnqTlx0NqEgCBgBmAzAcwqjbfNl0rdCc0LeG50P5JrpfTPEfscz6n0h7kxok8nV0W/qFb2L8E52C8ePuyi25tSm1pQYUUqCTJEKIMGRmxjGuBSaUoyfQ9DJO1kcWk2gKWUqEKVI3fwITEKJuiQowN089bO3RaV/wC5muoVY9DyLX+T8O6mN29GE44RObHmonh/UlKt6GwptF7Ai7Jz3ZAlEDARMX/Z6Ii6HmiWqz6MyZQ/dVeIvXRdIjwpXM4REFPtqsnS2ls9CYxqf8goP3VwRevG5N2Lsbsc8ddS3S2vOwtVMbloxN4Z1QITESLsYY4Tn3eap2qF+hW1bUwGqSCQRujbADhCRAzeCcc8GryyIvmitqz6MzKbROBTdnmmL6piRE3Yz4TVNqh6l9mqZWVNovDTCgpETG/dVejmvEeiqydLZ/xvctFVL8+hOZC8oa6VMJ4yMeO8CRez4lXRV8jXpYdDzE/uKbUgteSvJGv0W/oTUsrHqVnK2SXlurWhF5KjIIKd4YGTnrhYnB1pVG1E7+FxlGFJRk7NHJrLaOKPWnvrBuVftNrf8P3DWW0cUetPfTcq/aN/w/cNZbRxR6099Nyr9o3/AA/cNZbRxR6099Nyr9o3/D9w1ltHFHrT303Kv2jf8P3DWW0cUetPfTcq/aN/w/cNZbRxR6099Nyr9o3/AA/cNZbRxR6099Nyr9o3/D9w1ltHFHrT303Kv2jf8P3DWW0cUetPfTcq3nEh46hb7i05BYLaEIV4QCpGeJJMV2cLBwpqL8jiYuaqTlOPR2I/L1hW6lGli8UlUiQDCoxx6Na+NozqxSguhtYKvClNufJNENrLaOKPWnvrnbjX7Tpb/h+4ay2jij1p76blX7Rv+H7hrLaOKPWnvpuVftG/4fuGsto4o9ae+m5V+0b/AIfuGsto4o9ae+m5V+0b/h+4ay2jij1p76blX7Rv9DuGsto4o9ae+m5V+0b/AIfuGsto4o9ae+m5V+0b/h+4ay2jij1p76blX7Rv+H7hrLaOKPWnvpuVftG/4fuJXIGT3GitTibspugSCTiDuHNh7a3sDh6lKTc1Y0MbiadXZUHezJTLDBcaLYgEpTE5sDMTuVuYiDlT2V1NHDTUKqk+iZWdYX+CO2nvrjrAVmuSOyvqFHzv+BrC/wAEdtHfU8Pr6DiFDV/hjWF/gjto76cPr6DiFDV/hjWF/gjto76cPr6E8Qoav8Mawv8ABHbR304fX0HEKGr/AAxrC/wR20d9OH19BxChq/wxrC/wR20d9Q/p1fQcQoav8Mawv8EdtHfTh+I0I4jQ9fwxrC/wR20d9OH19BxGhq/wxrC/wR20d9Tw+voOIUNX+GdWSsjuodQtYACTJ2wM8wArNh8JUhUUpGDFYynUpSjG/P0LX/8AE9BXyNdqPQ4U/uKbQm5a8leSNfot/QmpZWHVETbMrttLLZSslOcggCd7HPXMq4ynSk42dzqUcJVqxUk18mjZC1xbnaTWLiFLtf8AfJm4dW7l/fA2QtcW52k04hS7WOH1u5f3wNkLXFudpNN/pdrHD63cv74GyFri3O0mp3+n2v8AvkcPrdy/vgbIWuLc7Sab/T7X/fI4fW7l/fA2QtcW52k03+n2v++Rw+v3L++Bsha4tztJqN/p9r/vkcPr9y/vgbIWuLc7Qpv9Ptf98jh1buX98DZC1xbnaTTiFLtf98jh1buX98DZC1wHO0mpX1Ckv+L/AL5If06t5tP+9iayU8ld1aZhQOfOIwIMYV0KM1NKS8zQrqUW4S6rTocdvtqGQFLBN4kAJ5s5JObOOusFavGlFSkupno0p1pbMbKxw7IWuLX2k1rcQpdr/vk2eH1u5f3wNkLXFudpNRv9Ltf98jh9buX98DZC1xbnaTU7/S7X/fI4fW7l/fA2QtcW52k03+n2v++Rw+t3L++Bsha4tztJpv8AT7X/AHyOH1+5f3wNkLXFudoVG/0+1/3yOH1+5f3wNkLXFudpNN/p9r/vkcPr9y/vgbIWuLc7Sanf6fa/75HD6/cv74GyFri3O0mo3+n2v++Rw6t3L++Bsha4tztCp4hS7X/fI4fW7l/fB2ZPygh68EhSSmCQqDIzYEVs4fEQrfare5gr0KlG20076HdbXAlN9UwlAJjPHNWxUkox2matJOT2V5shdkLfAX1prncRpP8A4v8Avk6C+nVtY/sbIW+A51pqOIUu1/3yTw+trH9jZC3wF9aacQpdr/vkcPrax/Y2Qt8BfWmp3+l2v++SNwrax/Y2Qt8BfWmnEKfa/wC+SX9Prax/Y2Qt8BfWmo4hS7X/AHyOH1tY/sbIW+AvrTU7/T7X/fI4fW1j+xshb4C+tNN/p9r/AL5HD62sf2NkLfAX1ppxCl2v++Rw+trH9jZC3wHOtNRxCl2v++Rw+trH9m2y5bbWsIurSVGATBEnNNZYY6nNqKT/AL5MVXB1acXJtfsnz4lXRV8jXSjyRy5PmU2gsWvJXkjX6Lf0JqWRHqUzLnlDnS/YV5nGL/dI9TgX/oicNa5tWNVpCo2meU590SLw88TV4bO2nLoVntW5HBZLa6bqVtkGEyohQF6NsMBh582/WepSpWupI14VZt7LRsctrgXd0o3byRe2xkFagTgNwAK9NVVGGzfaLOpLatYLtrt8p0kkXovYxF4Cc29J/wBmpVCns3ciJVZp8kYotrsA6SZMSDOGecY3I94c9S6FNP7hmzt0MU5QdMf0FZkT4WBKZUM0GDh6anIpWvtEZ09DaxbHSpIUyQCTJx2ougg5t0yPRVJ0qai2pEwqzckmjvrXNqwoQ+RdNC/iW/7/AKjXoMDypRPN4/xZ/BGaKvBa87n8K1PqP2x92bv0z75eyK9XKOxYGgsRK7U+hZSUFwQmIGBlawdsBAITcMHe563FSp1EmnY05VKifQ6XbWsBJDZVIJMBQiCAMCJkjGOasUaVOV+ZkdSVuhqdtzoSlQZUokOEgSIKfBGb8X+zV1Qp9xV1Z2ukBbnZILJEZjjBxI3BzDtcxo6NJf8AIKrPQxXb3QPEHzYndIzgb0GioUu4jPnoeqtzuMMHd38dsob28kHe22JGepyKV+chnT0JFpUgEiCQJG8d6tacVGTSdzYg21dmVVL2JvQt4bnQ/kmuj9NV5s5n1L7Ye5OZc8S5+mPmK6WK50WcvBr/AHRXqUivNpWR6ZcxUk2OC3OOpUCkXkYYASRCXCZgZibntrYpRpuNpdTXqynF8uh6xa1lJUWyCLsAhWMxJmMRB9lJUYbSW11CqSavYwbtzhSSWVBQS2QmFYlUXk5sSOapdCmnba5EZsrdDwW53iCM0Z95RjNhmAnnqXQpJ2Uisa1RroeC3uwDpKhnnPIhJIzDGSBm3/RR4ene20FWna9jwW92CdIOGYY47UHdG+SPRTJpdwzp6HXYn1rvX0XIUQn8yYG2xFYK1OMbbLuZqc3LqdNUMp05N8c300/MVkoeIvc18T4Mj6ArxSuir5GvUo8m+pTKi5YtWSvJGv0W/oTVmVj1KblzyhzpfsK8zi/GkeowPgROGtc3RQCoIscVsyiG3WWilRLylJSoRdBSkrM4zub1ZqdByjKV+hr1a6hKMX5nGNEKCX4QSizhZWtK2lElGdIbCrwOBzgDCszwTtG75vyMO+x2pRS6G6wZXDqRCDeK1IKZmAmCpYVGKQCNzOQN2oq4V03zfQyUsQqiukSQrUXSyNlXPakkUJFCsuhdNC/im/7/AKjXoMF4MTzn1Dxp+6/6IzRV4LXnX/CtT6j9sfdm59N++XsivVyjsihAp7A1WpxSUkoQXFbiQQJPnOAq9OmpStexSo3GN0rkNspbuJcuKEtqdWDnQhCw2rN4Rk+kA45q2Hg5bTV/O35NTfIqKdvK5vTl5vT1sEEXAslZiNoltSpG4IdTB3ceam5T2NslY2G3sEow4VJCikpJEwc48/PWtOKi7G1B7SuZxVS4oBQkm9C3hudD+Sa6X0zxH7HL+p9Ie5O5c8Sv9MfMV0MT4L9jmYTxo+5R6876Hpl0FCRQgU5sjoRBy83pK7SI0pJhKipKb5vXRF6AlJOYqI34jGtndHtqn5mq8XBQc30X7NT+iEIQ0pbShpskALQuEBSEyFIJSom+kgA79XhgXKUkn0KSxijGMmupK2e0XyqBtUm7e3CoeEBzDATv3huVrTpbCV+psxqbTdjfVLWMoqLIhoVJJ05N8c300/MVkoeIvc18T4Mj6ArxSuir5GvVLoeTfUplULFryV5I1+i39CauysepTMuH/kOdL9hXmsWnnSseowPKhG5wzWsbl0JoLoVDXIXRH5QsBcdYdCgAypSiMZVeQUQN7PNbNGuoQlFp8zVq0XOUJJr/ABNdnyb/AFQ+tLYWAtN5sFJWhRBF8HdEb5z7maplXWXlq9v2QqD29t2NVvyOpxJuqCVXhAEhGlpvQjDclV888bgFZKWKjDqm/crUw8prk0iTsbRQ2hClFZSlKSo51EAAqPOYrUqSU5OVrGzTjsxSbN01UyXQmguhS1yG1YumhfxLf9/1GvQ4LwYnnMfzqzfqv+iM0VeC153P4Vp/UekUbn0375eyK9Nco7F0JoLoTQXRzZRbcW2pLSkpUcLygSAN3AEGY56yUnCMrzV16GKqpSjaDsyFtOhxTiQFLQCWVMKuJKUBsrSpNxJJxASRicb0zhW3vkU3ZPrc0pYKUopNq9rExaLGFKTmCRioRtlFMFAJ4IOMb4HPOvCta7dzZlTb0ObIOTVsJUFuFybsZ9wQVGfxKOJ/er4ivGra0bWK4ajKlfale5KTWqbd0JoLoTQXRN6FfDc6H8k10fpvKcn6HL+pv/GHuTmXPEL/AEx8xXRxSeTJehzMK7Vov1KRXnb35npk0JoTdCaC6MXEyCDmIipTtJP1KSV1Yr+T8gLZGCm1kNtNQtJuLS2pRvKG4shUbsRuzhvVMZGa6Nc78jRpYOVNuzTTJCz5MDTRabup2ylJwlLRWok3AR+GTGYTzYVhliNqptO5njQUYbPI0M5HUi0JdS4Q2kYIkkxpZRcO+mdvOe911eeKU6Lg1z1Maw0lVU0+WhM1pm6uQmhN0JoLo6Mm+Ob6afmKy4df7Ea+J8GR9BV4pXRV8jXqV0PJvqUyo2SbltyKmbKyN9pv6E1LIXUh8oZFbcWVqK0qOeIic0ia51bBQqScpHUw+Lq04KMbWNGx1rhue7WHh1PUz8Qq9qGx1rhue7Th1PUcQq9qGx1rhue7Th1PUcQq9qGx1rhue7Th8O5jiFbRDY81xi/dqeH0+5kb/V0R7sda4a/dpw+n3Mb/AFdEebHWuGv3ajh1PVjf6vahsda4bnu04dT1J4hV7UNjrXDc92nDqeo4hV7UNjrXDX7tQ/p1PUcQraInclWQISEpm6kECc5kyTXToU1BWj0OXiKjm231ZyZVyalyErvC6SUlMTjnGPmHVWDE4eNVWZnw1eVN7UdLcyN2OtcY57tanDqepu8QrdqGx1rhue7Th1PUcQq9qGx1rhue7Th1PUcQq9qGx1rhue7Th1PVkcQq6I92OtcNfu04fT7mN/q6I82OtcYvqTTh8O5jf6uiGx1rjHPdpw+nqyeIVdENjrXDc92nDqeo4hV7UNjrXDc92nDqeo4hV7UNjrXGOe7Th1PUjiFbtR3ZLyWhom4VKKgASqMADO5/uFbGHwsaV7eZrYjEzqWc7K2hJZQsoUkpMlJF0xnjfFbdSmpKzNOjPZly6lf2OtcNz3a5nD6Z1V9QraIbHWuMc92nDqeo4hW7UNjrXGOe7Th1PUcQrdqGx1rjHOpNOHU9WN/rdqGx5rjHOpNTw6n3Mb/W7UNjzXDc6k04dDuY3+t2obHmuG51Jpw6n3Mb/W7UNjrXGOe7UcOp6jiFbtQ2OtcY57tOHU9RxCt2obHWuMc92nDqeo4hW7UbrHkFtK0rBWogyAYAkZpislLAwjK5irY6pKDi7IsTyYaUPyn5Gumjk3KVUkm6x6L9KQlnSb2lpSi9fi9dATMXcJjNQg2L0Zg57PP/AKfZUNJkptdDDZcjk/xPsqNlFsyWo2XI5P8AE+ymyhmS1Gy5HJ/ifZTZQzJajZcjk/xPspsoZktRsuRyf4n2U2UMyWo2XI5P8T7KbKGZLUbLkcn+J9lNlDMlqNlyOT/E+ymyhmS1Gy5HJ/ifZTZQzJano0Xp5N8T7KbKGZLU2DRv/wBHxPsqxQ8Vo1Bz2ef/AE+yoauSm0a9l6eTfE+2o2USpy1Gy5HJ/ifZTZROZLUbLkcn+J9lNlDMlqNlyOT/ABPspsoZktRsuRyf4n2U2UMyWo2XI5P8T7KbKGZLUbLkcn+J9lNlDMlqNlyOT/E+ymyhmS1Gy5HJ/ifZTZQzJajZcjk3xPspsohzk/M2I0aAZrPH/p9lSkkQ22enRv8A9HxPsqSDA6Mk8mHb+yo2UTtMbMU8mHrPsqNlE7T1GzFPJh6z7KbKG09RsxTyYdv7KbKG09RsxTyYdv7KbKG09RsxTyYdv7KbKG09RsxTyYdv7KbKG09RsxTyYes+ymyhtPUbMU8mHrPspsobT1GzFPJh6z7KbKG09TJOjQDNZ4/9Psq1irbZi/o2lJGkZwR4zfHQoDo1r/P7P80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124744"/>
          <a:ext cx="864096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13141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ГРУПА</a:t>
                      </a:r>
                    </a:p>
                    <a:p>
                      <a:pPr algn="ctr"/>
                      <a:r>
                        <a:rPr lang="uk-UA" sz="2400" dirty="0" smtClean="0"/>
                        <a:t> А</a:t>
                      </a:r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ГРУПА </a:t>
                      </a:r>
                    </a:p>
                    <a:p>
                      <a:pPr algn="ctr"/>
                      <a:r>
                        <a:rPr lang="uk-UA" sz="2400" dirty="0" smtClean="0"/>
                        <a:t>В </a:t>
                      </a:r>
                      <a:endParaRPr lang="ru-RU" sz="24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ГРУПА</a:t>
                      </a:r>
                    </a:p>
                    <a:p>
                      <a:pPr algn="ctr"/>
                      <a:r>
                        <a:rPr lang="uk-UA" sz="2400" dirty="0" smtClean="0"/>
                        <a:t> С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141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Найбільш важливі завдання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Важливі завдання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Менш важливі (малоістотні)</a:t>
                      </a:r>
                    </a:p>
                    <a:p>
                      <a:pPr algn="ctr"/>
                      <a:r>
                        <a:rPr lang="uk-UA" sz="18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 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4146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ВКЛАД В ДОСЯГНЕННЯ МЕТИ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65%</a:t>
                      </a:r>
                      <a:endParaRPr lang="ru-RU" sz="5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7A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ru-RU" sz="5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15%</a:t>
                      </a:r>
                      <a:endParaRPr lang="ru-RU" sz="5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4146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ЧАС НА ВИКОНАННЯ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15%</a:t>
                      </a:r>
                      <a:endParaRPr lang="ru-RU" sz="5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7A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ru-RU" sz="5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65%</a:t>
                      </a:r>
                      <a:endParaRPr lang="ru-RU" sz="5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98569" cy="1091207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Правила </a:t>
            </a:r>
            <a:r>
              <a:rPr lang="uk-UA" b="1" dirty="0" err="1" smtClean="0">
                <a:latin typeface="+mn-lt"/>
              </a:rPr>
              <a:t>авс</a:t>
            </a:r>
            <a:r>
              <a:rPr lang="uk-UA" b="1" dirty="0" smtClean="0">
                <a:latin typeface="+mn-lt"/>
              </a:rPr>
              <a:t> аналізу</a:t>
            </a:r>
            <a:endParaRPr lang="ru-RU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smtClean="0"/>
              <a:t> скласти список всіх майбутніх завдань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систематизувати їх за важливістю і встановити черговість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пронумерувати ці завдання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оцінити завдання відповідно за категоріями </a:t>
            </a:r>
            <a:r>
              <a:rPr lang="ru-RU" sz="2800" dirty="0" smtClean="0"/>
              <a:t>A</a:t>
            </a:r>
            <a:r>
              <a:rPr lang="uk-UA" sz="2800" dirty="0" smtClean="0"/>
              <a:t>, </a:t>
            </a:r>
            <a:r>
              <a:rPr lang="ru-RU" sz="2800" dirty="0" smtClean="0"/>
              <a:t>B</a:t>
            </a:r>
            <a:r>
              <a:rPr lang="uk-UA" sz="2800" dirty="0" smtClean="0"/>
              <a:t> і </a:t>
            </a:r>
            <a:r>
              <a:rPr lang="ru-RU" sz="2800" dirty="0" smtClean="0"/>
              <a:t>C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3429000"/>
          <a:ext cx="32038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347864" y="3429000"/>
          <a:ext cx="26642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084168" y="3356992"/>
          <a:ext cx="283197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BC75E4-A5F9-402F-AC93-8165B51C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ABC75E4-A5F9-402F-AC93-8165B51C3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7D95D-C56B-4CD2-9DD8-04324027E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147D95D-C56B-4CD2-9DD8-04324027E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54D77D-AF7B-4E82-AB50-D46D33A8E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BE54D77D-AF7B-4E82-AB50-D46D33A8E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FB786D-312A-4CCC-8FE2-F70404246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00FB786D-312A-4CCC-8FE2-F70404246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D74884-ED69-4B92-9F73-3A3FC1988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61D74884-ED69-4B92-9F73-3A3FC1988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73FE2-BA12-42C0-9C65-68716714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D9B73FE2-BA12-42C0-9C65-687167140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553D8-F6F8-4A6C-83C7-182DC00F3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382553D8-F6F8-4A6C-83C7-182DC00F3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6DB33-2554-4358-B556-CD5B71DDF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BAC6DB33-2554-4358-B556-CD5B71DDF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C63DE3-BBC3-4636-8F4A-D0DA8BAD2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3C63DE3-BBC3-4636-8F4A-D0DA8BAD2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DFEA71-1C9B-49A3-82F0-EC2A5C7E8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0DDFEA71-1C9B-49A3-82F0-EC2A5C7E8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1C20AE-8EE8-4465-88E3-B174F410A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841C20AE-8EE8-4465-88E3-B174F410A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Техніка «Поїдання жаб» 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3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/>
              <a:t>Що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це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дає</a:t>
            </a:r>
            <a:r>
              <a:rPr lang="ru-RU" sz="2800" b="1" u="sng" dirty="0" smtClean="0"/>
              <a:t>?</a:t>
            </a:r>
          </a:p>
          <a:p>
            <a:pPr algn="just"/>
            <a:r>
              <a:rPr lang="ru-RU" sz="3000" dirty="0" err="1" smtClean="0"/>
              <a:t>Обробивши</a:t>
            </a:r>
            <a:r>
              <a:rPr lang="ru-RU" sz="3000" dirty="0" smtClean="0"/>
              <a:t> «жабу» </a:t>
            </a:r>
            <a:r>
              <a:rPr lang="ru-RU" sz="3000" dirty="0" err="1" smtClean="0"/>
              <a:t>з</a:t>
            </a:r>
            <a:r>
              <a:rPr lang="ru-RU" sz="3000" dirty="0" smtClean="0"/>
              <a:t> самого ранку, </a:t>
            </a:r>
            <a:r>
              <a:rPr lang="ru-RU" sz="3000" dirty="0" err="1" smtClean="0"/>
              <a:t>Ви</a:t>
            </a:r>
            <a:r>
              <a:rPr lang="ru-RU" sz="3000" dirty="0" smtClean="0"/>
              <a:t> </a:t>
            </a:r>
            <a:r>
              <a:rPr lang="ru-RU" sz="3000" dirty="0" err="1" smtClean="0"/>
              <a:t>відчуєте</a:t>
            </a:r>
            <a:r>
              <a:rPr lang="ru-RU" sz="3000" dirty="0" smtClean="0"/>
              <a:t> прилив сил </a:t>
            </a:r>
            <a:r>
              <a:rPr lang="ru-RU" sz="3000" dirty="0" err="1" smtClean="0"/>
              <a:t>і</a:t>
            </a:r>
            <a:r>
              <a:rPr lang="ru-RU" sz="3000" dirty="0" smtClean="0"/>
              <a:t> гарного настрою – </a:t>
            </a:r>
            <a:r>
              <a:rPr lang="ru-RU" sz="3000" dirty="0" err="1" smtClean="0"/>
              <a:t>більше</a:t>
            </a:r>
            <a:r>
              <a:rPr lang="ru-RU" sz="3000" dirty="0" smtClean="0"/>
              <a:t> </a:t>
            </a:r>
            <a:r>
              <a:rPr lang="ru-RU" sz="3000" dirty="0" err="1" smtClean="0"/>
              <a:t>нічого</a:t>
            </a:r>
            <a:r>
              <a:rPr lang="ru-RU" sz="3000" dirty="0" smtClean="0"/>
              <a:t> поганого не </a:t>
            </a:r>
            <a:r>
              <a:rPr lang="ru-RU" sz="3000" dirty="0" err="1" smtClean="0"/>
              <a:t>передбачається</a:t>
            </a:r>
            <a:r>
              <a:rPr lang="ru-RU" sz="3000" dirty="0" smtClean="0"/>
              <a:t>. </a:t>
            </a:r>
            <a:r>
              <a:rPr lang="ru-RU" sz="3000" dirty="0" err="1" smtClean="0"/>
              <a:t>Якщо</a:t>
            </a:r>
            <a:r>
              <a:rPr lang="ru-RU" sz="3000" dirty="0" smtClean="0"/>
              <a:t> </a:t>
            </a:r>
            <a:r>
              <a:rPr lang="ru-RU" sz="3000" dirty="0" err="1" smtClean="0"/>
              <a:t>відтягувати</a:t>
            </a:r>
            <a:r>
              <a:rPr lang="ru-RU" sz="3000" dirty="0" smtClean="0"/>
              <a:t> </a:t>
            </a:r>
            <a:r>
              <a:rPr lang="ru-RU" sz="3000" dirty="0" err="1" smtClean="0"/>
              <a:t>рішення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неприємною</a:t>
            </a:r>
            <a:r>
              <a:rPr lang="ru-RU" sz="3000" dirty="0" smtClean="0"/>
              <a:t> </a:t>
            </a:r>
            <a:r>
              <a:rPr lang="ru-RU" sz="3000" dirty="0" err="1" smtClean="0"/>
              <a:t>завдання</a:t>
            </a:r>
            <a:r>
              <a:rPr lang="ru-RU" sz="3000" dirty="0" smtClean="0"/>
              <a:t>, </a:t>
            </a:r>
            <a:r>
              <a:rPr lang="ru-RU" sz="3000" dirty="0" err="1" smtClean="0"/>
              <a:t>це</a:t>
            </a:r>
            <a:r>
              <a:rPr lang="ru-RU" sz="3000" dirty="0" smtClean="0"/>
              <a:t> буде </a:t>
            </a:r>
            <a:r>
              <a:rPr lang="ru-RU" sz="3000" dirty="0" err="1" smtClean="0"/>
              <a:t>тиснути</a:t>
            </a:r>
            <a:r>
              <a:rPr lang="ru-RU" sz="3000" dirty="0" smtClean="0"/>
              <a:t> на </a:t>
            </a:r>
            <a:r>
              <a:rPr lang="ru-RU" sz="3000" dirty="0" err="1" smtClean="0"/>
              <a:t>психіку</a:t>
            </a:r>
            <a:r>
              <a:rPr lang="ru-RU" sz="3000" dirty="0" smtClean="0"/>
              <a:t>, </a:t>
            </a:r>
            <a:r>
              <a:rPr lang="ru-RU" sz="3000" dirty="0" err="1" smtClean="0"/>
              <a:t>посилюючи</a:t>
            </a:r>
            <a:r>
              <a:rPr lang="ru-RU" sz="3000" dirty="0" smtClean="0"/>
              <a:t> </a:t>
            </a:r>
            <a:r>
              <a:rPr lang="ru-RU" sz="3000" dirty="0" err="1" smtClean="0"/>
              <a:t>стрес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знижуючи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продуктивність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Рисунок 3" descr="съесть-лягушку3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3137849" y="4121696"/>
            <a:ext cx="600615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120680" cy="692695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latin typeface="+mn-lt"/>
              </a:rPr>
              <a:t>Відчуття людини:</a:t>
            </a: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Зір</a:t>
            </a:r>
            <a:endParaRPr lang="ru-RU" sz="4000" dirty="0" smtClean="0"/>
          </a:p>
        </p:txBody>
      </p:sp>
      <p:pic>
        <p:nvPicPr>
          <p:cNvPr id="1026" name="Picture 2" descr="https://encrypted-tbn0.gstatic.com/images?q=tbn%3AANd9GcSVKOHxrJPA-4NlRjoAHoIJNGVz-EPx5t4sdtNWEuz82RhMKfy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2393927" cy="144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medikom.ua/upload/images/1609/proverka-sluha-onlajn.jpg"/>
          <p:cNvPicPr>
            <a:picLocks noChangeAspect="1" noChangeArrowheads="1"/>
          </p:cNvPicPr>
          <p:nvPr/>
        </p:nvPicPr>
        <p:blipFill>
          <a:blip r:embed="rId3" cstate="print"/>
          <a:srcRect l="29197"/>
          <a:stretch>
            <a:fillRect/>
          </a:stretch>
        </p:blipFill>
        <p:spPr bwMode="auto">
          <a:xfrm>
            <a:off x="3347864" y="980728"/>
            <a:ext cx="2505615" cy="15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cc-t1.ru/wp-content/uploads/2019/09/posle-nasmorka-propalo-obonyani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192" y="980728"/>
            <a:ext cx="2586808" cy="152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236296" y="4766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Нюх 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47667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Слух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1409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Дотик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472514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Смак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03232" y="2852936"/>
            <a:ext cx="234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err="1" smtClean="0"/>
              <a:t>Інтуїція</a:t>
            </a:r>
            <a:endParaRPr lang="ru-RU" sz="4000" dirty="0"/>
          </a:p>
        </p:txBody>
      </p:sp>
      <p:pic>
        <p:nvPicPr>
          <p:cNvPr id="3" name="Picture 2" descr="https://cf.ppt-online.org/files1/slide/a/AmPJUb0G7cYTEfRC1XjZhW3toigB5yuqSDx284rdFI/slide-1.jpg"/>
          <p:cNvPicPr>
            <a:picLocks noChangeAspect="1" noChangeArrowheads="1"/>
          </p:cNvPicPr>
          <p:nvPr/>
        </p:nvPicPr>
        <p:blipFill>
          <a:blip r:embed="rId5" cstate="print"/>
          <a:srcRect l="31007" t="5268" r="3286"/>
          <a:stretch>
            <a:fillRect/>
          </a:stretch>
        </p:blipFill>
        <p:spPr bwMode="auto">
          <a:xfrm>
            <a:off x="179512" y="3861048"/>
            <a:ext cx="230425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encrypted-tbn0.gstatic.com/images?q=tbn%3AANd9GcTLxmX20-oQQVXk_R3Wr5oVQ9o3no0LHICP1rEgNHNRr8QbrPd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273824"/>
            <a:ext cx="252028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club.cnews.ru/media/images/blog/442/587442/orig_blog_587442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645024"/>
            <a:ext cx="230425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915816" y="2348880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Відчуття часу</a:t>
            </a:r>
            <a:endParaRPr lang="ru-RU" sz="4000" dirty="0"/>
          </a:p>
        </p:txBody>
      </p:sp>
      <p:pic>
        <p:nvPicPr>
          <p:cNvPr id="1032" name="Picture 8" descr="https://constructorus.ru/wp-content/uploads/2011/11/%D0%92%D0%BD%D1%83%D1%82%D1%80%D0%B5%D0%BD%D0%BD%D0%B8%D0%B5-%D1%87%D0%B0%D1%81%D1%8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996952"/>
            <a:ext cx="17240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Прийом «Знищення змій» 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https://lh3.googleusercontent.com/proxy/dudapxP-a2Mv-IDH4b32pkUUXaIgSQjs_INerGJ9-OR79zLNKJ6y7G5-y1z6hFSsRSQnyU24KEK7v-cxNup_g3quHL9JwNMpUVklQQGOTGj5i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4005064"/>
            <a:ext cx="47625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268760"/>
            <a:ext cx="4815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u="sng" dirty="0" smtClean="0"/>
              <a:t>Варіанти «знищення»: 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dirty="0" smtClean="0"/>
              <a:t> Делегування</a:t>
            </a: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uk-UA" sz="3200" dirty="0" smtClean="0"/>
              <a:t> Когось навчити</a:t>
            </a: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uk-UA" sz="3200" dirty="0" smtClean="0"/>
              <a:t> </a:t>
            </a:r>
            <a:r>
              <a:rPr lang="ru-RU" sz="3200" dirty="0" err="1" smtClean="0"/>
              <a:t>Зробити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всі</a:t>
            </a:r>
            <a:r>
              <a:rPr lang="ru-RU" sz="3200" dirty="0" smtClean="0"/>
              <a:t> </a:t>
            </a:r>
            <a:r>
              <a:rPr lang="ru-RU" sz="3200" dirty="0" err="1" smtClean="0"/>
              <a:t>дрібні</a:t>
            </a:r>
            <a:r>
              <a:rPr lang="ru-RU" sz="3200" dirty="0" smtClean="0"/>
              <a:t> </a:t>
            </a:r>
            <a:r>
              <a:rPr lang="ru-RU" sz="3200" dirty="0" err="1" smtClean="0"/>
              <a:t>справи</a:t>
            </a:r>
            <a:r>
              <a:rPr lang="ru-RU" sz="3200" dirty="0" smtClean="0"/>
              <a:t> разом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764704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Техніка «Поїдання слона»</a:t>
            </a:r>
            <a:endParaRPr lang="ru-RU" dirty="0">
              <a:latin typeface="+mn-lt"/>
            </a:endParaRPr>
          </a:p>
        </p:txBody>
      </p:sp>
      <p:pic>
        <p:nvPicPr>
          <p:cNvPr id="39938" name="Picture 2" descr="https://lh3.googleusercontent.com/proxy/hQO0FYT91VoPmSUvMnA46cj5ublVh0g2IL1RRtBOpsfYoz1fPgapcQIkTy_R07NaMwV7_e_RSx5jJCqAljd-MtI0llTKpN3GVSihxZG1gCG1Qkn_kAa1N0LY"/>
          <p:cNvPicPr>
            <a:picLocks noChangeAspect="1" noChangeArrowheads="1"/>
          </p:cNvPicPr>
          <p:nvPr/>
        </p:nvPicPr>
        <p:blipFill>
          <a:blip r:embed="rId2" cstate="print"/>
          <a:srcRect l="4430" t="11776" r="9931" b="8151"/>
          <a:stretch>
            <a:fillRect/>
          </a:stretch>
        </p:blipFill>
        <p:spPr bwMode="auto">
          <a:xfrm>
            <a:off x="4628904" y="3977680"/>
            <a:ext cx="45150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s://static9.depositphotos.com/1000393/1193/i/450/depositphotos_11935962-stock-photo-elephant.jpg"/>
          <p:cNvPicPr>
            <a:picLocks noChangeAspect="1" noChangeArrowheads="1"/>
          </p:cNvPicPr>
          <p:nvPr/>
        </p:nvPicPr>
        <p:blipFill>
          <a:blip r:embed="rId3" cstate="print"/>
          <a:srcRect l="1680" t="7000" r="4241" b="6668"/>
          <a:stretch>
            <a:fillRect/>
          </a:stretch>
        </p:blipFill>
        <p:spPr bwMode="auto">
          <a:xfrm>
            <a:off x="179512" y="692696"/>
            <a:ext cx="4435304" cy="293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 rot="2814888">
            <a:off x="3343905" y="3628025"/>
            <a:ext cx="160528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6267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</a:rPr>
              <a:t>Прийом </a:t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«Якір перед початком роботи»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будь-яка організаційна, підготовча робота</a:t>
            </a:r>
          </a:p>
          <a:p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 «метод швейцарського сиру»</a:t>
            </a:r>
          </a:p>
          <a:p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 «проміжна радість»</a:t>
            </a:r>
            <a:endParaRPr lang="ru-RU" sz="3200" dirty="0"/>
          </a:p>
        </p:txBody>
      </p:sp>
      <p:pic>
        <p:nvPicPr>
          <p:cNvPr id="40965" name="Picture 5" descr="https://avatanplus.com/files/resources/mid/56781cca495e9151c53076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4801716" cy="480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+mn-lt"/>
              </a:rPr>
              <a:t>Метод </a:t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«Помідора»  (</a:t>
            </a:r>
            <a:r>
              <a:rPr lang="en-US" b="1" dirty="0" smtClean="0">
                <a:latin typeface="+mn-lt"/>
              </a:rPr>
              <a:t>«</a:t>
            </a:r>
            <a:r>
              <a:rPr lang="en-US" b="1" dirty="0" err="1" smtClean="0">
                <a:latin typeface="+mn-lt"/>
              </a:rPr>
              <a:t>Pomodoro</a:t>
            </a:r>
            <a:r>
              <a:rPr lang="en-US" b="1" dirty="0" smtClean="0">
                <a:latin typeface="+mn-lt"/>
              </a:rPr>
              <a:t>»</a:t>
            </a:r>
            <a:r>
              <a:rPr lang="uk-UA" b="1" dirty="0" smtClean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 smtClean="0"/>
              <a:t>Що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це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дає</a:t>
            </a:r>
            <a:r>
              <a:rPr lang="ru-RU" sz="2400" b="1" u="sng" dirty="0" smtClean="0"/>
              <a:t>?</a:t>
            </a:r>
          </a:p>
          <a:p>
            <a:r>
              <a:rPr lang="ru-RU" sz="2400" dirty="0" smtClean="0"/>
              <a:t>Людина </a:t>
            </a:r>
            <a:r>
              <a:rPr lang="ru-RU" sz="2400" dirty="0" err="1" smtClean="0"/>
              <a:t>здатна</a:t>
            </a:r>
            <a:r>
              <a:rPr lang="ru-RU" sz="2400" dirty="0" smtClean="0"/>
              <a:t> максимально </a:t>
            </a:r>
            <a:r>
              <a:rPr lang="ru-RU" sz="2400" dirty="0" err="1" smtClean="0"/>
              <a:t>концентруватися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півгодини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мозку</a:t>
            </a:r>
            <a:r>
              <a:rPr lang="ru-RU" sz="2400" dirty="0" smtClean="0"/>
              <a:t> плавно </a:t>
            </a:r>
            <a:r>
              <a:rPr lang="ru-RU" sz="2400" dirty="0" err="1" smtClean="0"/>
              <a:t>знижується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планувати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урахуванням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біоритмів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виконати</a:t>
            </a:r>
            <a:r>
              <a:rPr lang="ru-RU" sz="2400" dirty="0" smtClean="0"/>
              <a:t> великий </a:t>
            </a:r>
            <a:r>
              <a:rPr lang="ru-RU" sz="2400" dirty="0" err="1" smtClean="0"/>
              <a:t>обсяг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стислі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терміни</a:t>
            </a:r>
            <a:r>
              <a:rPr lang="ru-RU" sz="2400" dirty="0" smtClean="0"/>
              <a:t>.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980728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5656" y="278092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перерва </a:t>
            </a:r>
          </a:p>
          <a:p>
            <a:pPr algn="ctr"/>
            <a:r>
              <a:rPr lang="uk-UA" b="1" dirty="0" smtClean="0"/>
              <a:t>3-5 хв.</a:t>
            </a:r>
            <a:endParaRPr lang="ru-RU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15567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перерва </a:t>
            </a:r>
          </a:p>
          <a:p>
            <a:pPr algn="ctr"/>
            <a:r>
              <a:rPr lang="uk-UA" b="1" dirty="0" smtClean="0"/>
              <a:t>3-5 хв.</a:t>
            </a:r>
            <a:endParaRPr lang="ru-RU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25649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перерва </a:t>
            </a:r>
          </a:p>
          <a:p>
            <a:pPr algn="ctr"/>
            <a:r>
              <a:rPr lang="uk-UA" b="1" dirty="0" smtClean="0"/>
              <a:t>3-5 хв.</a:t>
            </a:r>
            <a:endParaRPr lang="ru-RU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38610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перерва </a:t>
            </a:r>
          </a:p>
          <a:p>
            <a:pPr algn="ctr"/>
            <a:r>
              <a:rPr lang="uk-UA" b="1" dirty="0" smtClean="0"/>
              <a:t>15-20 хв.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0" t="24360" r="44351" b="27761"/>
          <a:stretch>
            <a:fillRect/>
          </a:stretch>
        </p:blipFill>
        <p:spPr bwMode="auto">
          <a:xfrm>
            <a:off x="0" y="620688"/>
            <a:ext cx="917090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3419" t="24360" r="59575" b="29759"/>
          <a:stretch>
            <a:fillRect/>
          </a:stretch>
        </p:blipFill>
        <p:spPr bwMode="auto">
          <a:xfrm>
            <a:off x="323528" y="332656"/>
            <a:ext cx="46085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" contrast="30000"/>
          </a:blip>
          <a:srcRect l="26228" t="56532" r="68634" b="32030"/>
          <a:stretch>
            <a:fillRect/>
          </a:stretch>
        </p:blipFill>
        <p:spPr bwMode="auto">
          <a:xfrm>
            <a:off x="5364088" y="1700808"/>
            <a:ext cx="279481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25" t="24360" r="43826" b="28601"/>
          <a:stretch>
            <a:fillRect/>
          </a:stretch>
        </p:blipFill>
        <p:spPr bwMode="auto">
          <a:xfrm>
            <a:off x="467544" y="1124744"/>
            <a:ext cx="41764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3075" t="24040" r="45400" b="27241"/>
          <a:stretch>
            <a:fillRect/>
          </a:stretch>
        </p:blipFill>
        <p:spPr bwMode="auto">
          <a:xfrm>
            <a:off x="4860032" y="548680"/>
            <a:ext cx="400191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300" t="27720" r="49075" b="27761"/>
          <a:stretch>
            <a:fillRect/>
          </a:stretch>
        </p:blipFill>
        <p:spPr bwMode="auto">
          <a:xfrm>
            <a:off x="251519" y="548680"/>
            <a:ext cx="464655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2075" t="24360" r="58267" b="27761"/>
          <a:stretch>
            <a:fillRect/>
          </a:stretch>
        </p:blipFill>
        <p:spPr bwMode="auto">
          <a:xfrm>
            <a:off x="4932040" y="1556792"/>
            <a:ext cx="4067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025" t="28560" r="46450" b="28681"/>
          <a:stretch>
            <a:fillRect/>
          </a:stretch>
        </p:blipFill>
        <p:spPr bwMode="auto">
          <a:xfrm>
            <a:off x="179512" y="692696"/>
            <a:ext cx="4032448" cy="500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3125" t="24360" r="53276" b="28601"/>
          <a:stretch>
            <a:fillRect/>
          </a:stretch>
        </p:blipFill>
        <p:spPr bwMode="auto">
          <a:xfrm>
            <a:off x="4355976" y="1556792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550" t="21840" r="64300" b="27761"/>
          <a:stretch>
            <a:fillRect/>
          </a:stretch>
        </p:blipFill>
        <p:spPr bwMode="auto">
          <a:xfrm>
            <a:off x="48903" y="980728"/>
            <a:ext cx="3600400" cy="4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7416" y="1484784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Камені</a:t>
            </a:r>
            <a:r>
              <a:rPr lang="uk-UA" sz="2800" dirty="0" smtClean="0"/>
              <a:t> - сім'я, здоров'я, друзі, діти </a:t>
            </a:r>
          </a:p>
          <a:p>
            <a:endParaRPr lang="uk-UA" sz="2800" dirty="0" smtClean="0"/>
          </a:p>
          <a:p>
            <a:r>
              <a:rPr lang="uk-UA" sz="2800" b="1" u="sng" dirty="0" smtClean="0"/>
              <a:t>Щебінь</a:t>
            </a:r>
            <a:r>
              <a:rPr lang="uk-UA" sz="2800" dirty="0" smtClean="0"/>
              <a:t> - робота, будинок, автомобіль. </a:t>
            </a:r>
          </a:p>
          <a:p>
            <a:endParaRPr lang="uk-UA" sz="2800" dirty="0" smtClean="0"/>
          </a:p>
          <a:p>
            <a:r>
              <a:rPr lang="uk-UA" sz="2800" b="1" u="sng" dirty="0" smtClean="0"/>
              <a:t>Пісок</a:t>
            </a:r>
            <a:r>
              <a:rPr lang="uk-UA" sz="2800" dirty="0" smtClean="0"/>
              <a:t> - це все інше, дрібниці.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204864"/>
            <a:ext cx="2952328" cy="1456267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+mn-lt"/>
              </a:rPr>
              <a:t>ЧАС</a:t>
            </a:r>
            <a:endParaRPr lang="ru-RU" sz="8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085184"/>
            <a:ext cx="8532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ЧАС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роміжок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тієї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іншої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тривалості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відбувається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що-небудь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послідовна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зміна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годин,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Процес змін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4888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100" b="1" u="sng" dirty="0" smtClean="0">
                <a:ea typeface="Times New Roman" pitchFamily="18" charset="0"/>
                <a:cs typeface="Arial" pitchFamily="34" charset="0"/>
              </a:rPr>
              <a:t>У філософії</a:t>
            </a:r>
            <a:r>
              <a:rPr lang="uk-UA" sz="2100" b="1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1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uk-UA" sz="2100" dirty="0" smtClean="0">
                <a:ea typeface="Times New Roman" pitchFamily="18" charset="0"/>
                <a:cs typeface="Arial" pitchFamily="34" charset="0"/>
              </a:rPr>
              <a:t>об'єктивна форма існування нескінченно розвиненої матерії.</a:t>
            </a:r>
            <a:endParaRPr lang="ru-RU" sz="21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36358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100" b="1" u="sng" dirty="0" smtClean="0">
                <a:ea typeface="Times New Roman" pitchFamily="18" charset="0"/>
                <a:cs typeface="Arial" pitchFamily="34" charset="0"/>
              </a:rPr>
              <a:t>У граматиці</a:t>
            </a:r>
            <a:r>
              <a:rPr lang="uk-UA" sz="2100" b="1" dirty="0" smtClean="0"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ctr"/>
            <a:r>
              <a:rPr lang="uk-UA" sz="21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uk-UA" sz="2100" dirty="0" smtClean="0">
                <a:ea typeface="Times New Roman" pitchFamily="18" charset="0"/>
                <a:cs typeface="Arial" pitchFamily="34" charset="0"/>
              </a:rPr>
              <a:t>форма дієслова, що відносить дію або стан до минулого, теперішнього або майбутнього.</a:t>
            </a:r>
            <a:endParaRPr lang="ru-RU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2348880"/>
            <a:ext cx="262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100" dirty="0" smtClean="0">
                <a:ea typeface="Times New Roman" pitchFamily="18" charset="0"/>
                <a:cs typeface="Arial" pitchFamily="34" charset="0"/>
              </a:rPr>
              <a:t>Тривалість чого-небудь, яка вимірюється секундами, хвилинами, годинами. </a:t>
            </a:r>
            <a:endParaRPr lang="ru-RU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0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100" dirty="0" smtClean="0">
                <a:ea typeface="Times New Roman" pitchFamily="18" charset="0"/>
                <a:cs typeface="Arial" pitchFamily="34" charset="0"/>
              </a:rPr>
              <a:t>Проміжок тієї чи іншої тривалості, в якій відбувається, відбулося або здійсниться що-небудь. Послідовна зміна годин, днів, років.</a:t>
            </a:r>
            <a:endParaRPr lang="ru-RU" sz="21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21088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100" dirty="0" smtClean="0">
                <a:ea typeface="Times New Roman" pitchFamily="18" charset="0"/>
                <a:cs typeface="Arial" pitchFamily="34" charset="0"/>
              </a:rPr>
              <a:t>Певний момент. Період, епоха. Пора дня, року. </a:t>
            </a:r>
          </a:p>
          <a:p>
            <a:pPr lvl="0" algn="ctr"/>
            <a:r>
              <a:rPr lang="uk-UA" sz="2100" dirty="0" smtClean="0">
                <a:ea typeface="Times New Roman" pitchFamily="18" charset="0"/>
                <a:cs typeface="Arial" pitchFamily="34" charset="0"/>
              </a:rPr>
              <a:t>Відповідна, зручна, сприятлива пора, дозвілля.</a:t>
            </a:r>
            <a:endParaRPr lang="ru-RU" sz="2100" dirty="0" smtClean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" name="Рисунок 9" descr="3600244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276872"/>
            <a:ext cx="1143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.poembook.ru/user/b6/95/4e/d43562117f75b72d3bdc349b271e9c1491cdaacb.jpeg"/>
          <p:cNvPicPr>
            <a:picLocks noChangeAspect="1" noChangeArrowheads="1"/>
          </p:cNvPicPr>
          <p:nvPr/>
        </p:nvPicPr>
        <p:blipFill>
          <a:blip r:embed="rId2" cstate="print"/>
          <a:srcRect l="5007" r="57444" b="2143"/>
          <a:stretch>
            <a:fillRect/>
          </a:stretch>
        </p:blipFill>
        <p:spPr bwMode="auto">
          <a:xfrm>
            <a:off x="3203848" y="2348880"/>
            <a:ext cx="2507573" cy="42628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i="1" dirty="0" smtClean="0"/>
              <a:t>Займайтеся, насамперед, найважливішими</a:t>
            </a:r>
          </a:p>
          <a:p>
            <a:pPr algn="just"/>
            <a:r>
              <a:rPr lang="uk-UA" sz="3600" i="1" dirty="0" smtClean="0"/>
              <a:t> речами в житті; </a:t>
            </a:r>
          </a:p>
          <a:p>
            <a:pPr algn="just"/>
            <a:r>
              <a:rPr lang="uk-UA" sz="3600" i="1" dirty="0" smtClean="0"/>
              <a:t>                          інше - це тільки пісок.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i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/>
              <a:t>Дякую</a:t>
            </a:r>
            <a:r>
              <a:rPr lang="ru-RU" sz="6600" b="1" dirty="0" smtClean="0"/>
              <a:t> за Ваш час!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705721" cy="1456267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ЧАС – це ресурс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КІЛЬКІСТЬ ГОДИН * 365 *КІЛЬКІСТЬ РОКІВ</a:t>
            </a:r>
          </a:p>
          <a:p>
            <a:r>
              <a:rPr lang="uk-UA" sz="2800" dirty="0" smtClean="0"/>
              <a:t>            =</a:t>
            </a:r>
            <a:r>
              <a:rPr lang="uk-UA" sz="2800" b="1" u="sng" dirty="0" smtClean="0"/>
              <a:t>КІЛЬКІСТЬ РОБОЧИХ ГОДИН</a:t>
            </a:r>
            <a:endParaRPr lang="ru-RU" sz="28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3645024"/>
            <a:ext cx="8748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УЯВЛЕНУ СУМУ : КІЛЬКІСТЬ РОБОЧИХ ГОДИН</a:t>
            </a:r>
          </a:p>
          <a:p>
            <a:r>
              <a:rPr lang="uk-UA" sz="2800" dirty="0" smtClean="0"/>
              <a:t>                     = </a:t>
            </a:r>
            <a:r>
              <a:rPr lang="uk-UA" sz="2800" b="1" u="sng" dirty="0" smtClean="0"/>
              <a:t>ВАРТІСТЬ ВАШОЇ ГОДИНИ</a:t>
            </a:r>
            <a:endParaRPr lang="ru-RU" sz="2800" b="1" u="sng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373216"/>
            <a:ext cx="36724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latin typeface="Monotype Corsiva" pitchFamily="66" charset="0"/>
              </a:rPr>
              <a:t>Час – гроші.</a:t>
            </a:r>
          </a:p>
          <a:p>
            <a:pPr algn="r"/>
            <a:r>
              <a:rPr lang="uk-UA" dirty="0" smtClean="0"/>
              <a:t>Б. Франклін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емя.jpg"/>
          <p:cNvPicPr>
            <a:picLocks noChangeAspect="1"/>
          </p:cNvPicPr>
          <p:nvPr/>
        </p:nvPicPr>
        <p:blipFill>
          <a:blip r:embed="rId2" cstate="print"/>
          <a:srcRect l="14563" t="5842" r="14563" b="16440"/>
          <a:stretch>
            <a:fillRect/>
          </a:stretch>
        </p:blipFill>
        <p:spPr>
          <a:xfrm>
            <a:off x="0" y="3861048"/>
            <a:ext cx="43204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«Знаходьте час для роботи, це - умова успіху. </a:t>
            </a:r>
            <a:endParaRPr lang="ru-RU" sz="2800" dirty="0" smtClean="0"/>
          </a:p>
          <a:p>
            <a:r>
              <a:rPr lang="uk-UA" sz="2800" dirty="0" smtClean="0"/>
              <a:t>    Знаходьте час для роздумів. Це - джерело сили. </a:t>
            </a:r>
            <a:endParaRPr lang="ru-RU" sz="2800" dirty="0" smtClean="0"/>
          </a:p>
          <a:p>
            <a:r>
              <a:rPr lang="uk-UA" sz="2800" dirty="0" smtClean="0"/>
              <a:t>      Знаходьте час для гри, це - секрет молодості. </a:t>
            </a:r>
            <a:endParaRPr lang="ru-RU" sz="2800" dirty="0" smtClean="0"/>
          </a:p>
          <a:p>
            <a:r>
              <a:rPr lang="uk-UA" sz="2800" dirty="0" smtClean="0"/>
              <a:t>       Знаходьте час для читання, це - основа знань. </a:t>
            </a:r>
            <a:endParaRPr lang="ru-RU" sz="2800" dirty="0" smtClean="0"/>
          </a:p>
          <a:p>
            <a:r>
              <a:rPr lang="uk-UA" sz="2800" dirty="0" smtClean="0"/>
              <a:t>        Знаходьте час для дружби, це - умова щастя. </a:t>
            </a:r>
            <a:endParaRPr lang="ru-RU" sz="2800" dirty="0" smtClean="0"/>
          </a:p>
          <a:p>
            <a:r>
              <a:rPr lang="uk-UA" sz="2800" dirty="0" smtClean="0"/>
              <a:t>          Знаходьте час для мрії, це шлях до зірок. </a:t>
            </a:r>
            <a:endParaRPr lang="ru-RU" sz="2800" dirty="0" smtClean="0"/>
          </a:p>
          <a:p>
            <a:r>
              <a:rPr lang="uk-UA" sz="2800" dirty="0" smtClean="0"/>
              <a:t>           Знаходьте час для любові, це - справжня  </a:t>
            </a:r>
          </a:p>
          <a:p>
            <a:r>
              <a:rPr lang="uk-UA" sz="2800" dirty="0" smtClean="0"/>
              <a:t>                                                                    радість життя.</a:t>
            </a:r>
            <a:endParaRPr lang="ru-RU" sz="2800" dirty="0" smtClean="0"/>
          </a:p>
          <a:p>
            <a:r>
              <a:rPr lang="uk-UA" sz="2800" dirty="0" smtClean="0"/>
              <a:t>              Знаходьте час для веселощів - це музика </a:t>
            </a:r>
          </a:p>
          <a:p>
            <a:r>
              <a:rPr lang="uk-UA" sz="2800" dirty="0" smtClean="0"/>
              <a:t>                                                                                   душі ».  </a:t>
            </a:r>
          </a:p>
          <a:p>
            <a:r>
              <a:rPr lang="uk-UA" sz="2800" dirty="0" smtClean="0"/>
              <a:t>                                                                    </a:t>
            </a:r>
            <a:r>
              <a:rPr lang="uk-UA" sz="2800" i="1" dirty="0" err="1" smtClean="0"/>
              <a:t>Лотар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Зайверт</a:t>
            </a:r>
            <a:r>
              <a:rPr lang="uk-UA" sz="2800" i="1" dirty="0" smtClean="0"/>
              <a:t> </a:t>
            </a:r>
          </a:p>
          <a:p>
            <a:r>
              <a:rPr lang="uk-UA" sz="2800" i="1" dirty="0" smtClean="0"/>
              <a:t>                                                 </a:t>
            </a:r>
            <a:r>
              <a:rPr lang="uk-UA" sz="2800" i="1" dirty="0" err="1" smtClean="0"/>
              <a:t>“Ваш</a:t>
            </a:r>
            <a:r>
              <a:rPr lang="uk-UA" sz="2800" i="1" dirty="0" smtClean="0"/>
              <a:t> час – у Ваших </a:t>
            </a:r>
            <a:r>
              <a:rPr lang="uk-UA" sz="2800" i="1" dirty="0" err="1" smtClean="0"/>
              <a:t>руках”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2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8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6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2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8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44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2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240"/>
                            </p:stCondLst>
                            <p:childTnLst>
                              <p:par>
                                <p:cTn id="7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lock_60a0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42481"/>
            <a:ext cx="3915519" cy="39155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98569" cy="1456267"/>
          </a:xfrm>
        </p:spPr>
        <p:txBody>
          <a:bodyPr>
            <a:normAutofit/>
          </a:bodyPr>
          <a:lstStyle/>
          <a:p>
            <a:pPr algn="ctr"/>
            <a:r>
              <a:rPr lang="uk-UA" sz="4800" b="1" cap="none" dirty="0" smtClean="0">
                <a:latin typeface="+mn-lt"/>
              </a:rPr>
              <a:t>ТАЙМ - МЕНЕДЖМЕНТ</a:t>
            </a:r>
            <a:endParaRPr lang="ru-RU" sz="4800" b="1" cap="none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мистецтво</a:t>
            </a:r>
            <a:r>
              <a:rPr lang="ru-RU" sz="3200" dirty="0" smtClean="0"/>
              <a:t> </a:t>
            </a:r>
            <a:r>
              <a:rPr lang="ru-RU" sz="3200" dirty="0" err="1" smtClean="0"/>
              <a:t>ефективної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часу;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    - </a:t>
            </a:r>
            <a:r>
              <a:rPr lang="ru-RU" sz="3200" dirty="0" err="1" smtClean="0"/>
              <a:t>технологія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свого</a:t>
            </a:r>
            <a:r>
              <a:rPr lang="ru-RU" sz="3200" dirty="0" smtClean="0"/>
              <a:t> часу </a:t>
            </a:r>
          </a:p>
          <a:p>
            <a:pPr algn="just"/>
            <a:r>
              <a:rPr lang="ru-RU" sz="3200" dirty="0" smtClean="0"/>
              <a:t>                    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збільшення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ефективності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</a:p>
          <a:p>
            <a:pPr algn="just"/>
            <a:r>
              <a:rPr lang="ru-RU" sz="3200" dirty="0" smtClean="0"/>
              <a:t>                                                      </a:t>
            </a:r>
            <a:r>
              <a:rPr lang="ru-RU" sz="3200" dirty="0" err="1" smtClean="0"/>
              <a:t>використання</a:t>
            </a:r>
            <a:r>
              <a:rPr lang="ru-RU" sz="3200" dirty="0" smtClean="0"/>
              <a:t>; </a:t>
            </a:r>
          </a:p>
          <a:p>
            <a:pPr algn="just">
              <a:buFontTx/>
              <a:buChar char="-"/>
            </a:pPr>
            <a:endParaRPr lang="ru-RU" sz="3200" dirty="0" smtClean="0"/>
          </a:p>
          <a:p>
            <a:pPr algn="just"/>
            <a:r>
              <a:rPr lang="ru-RU" sz="3200" dirty="0" smtClean="0"/>
              <a:t>                                         -</a:t>
            </a:r>
            <a:r>
              <a:rPr lang="ru-RU" sz="3200" dirty="0" err="1" smtClean="0"/>
              <a:t>вміння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керувати</a:t>
            </a:r>
            <a:r>
              <a:rPr lang="ru-RU" sz="3200" dirty="0" smtClean="0"/>
              <a:t> часом</a:t>
            </a:r>
            <a:endParaRPr lang="ru-RU" sz="3200" dirty="0"/>
          </a:p>
        </p:txBody>
      </p:sp>
      <p:pic>
        <p:nvPicPr>
          <p:cNvPr id="5" name="Рисунок 4" descr="1573131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2225402" cy="3709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6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98569" cy="123522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ВИДИ ХРОНОТИП</a:t>
            </a:r>
            <a:r>
              <a:rPr lang="uk-UA" sz="4400" b="1" dirty="0" smtClean="0">
                <a:latin typeface="+mn-lt"/>
              </a:rPr>
              <a:t>І</a:t>
            </a:r>
            <a:r>
              <a:rPr lang="ru-RU" sz="4400" b="1" dirty="0" smtClean="0">
                <a:latin typeface="+mn-lt"/>
              </a:rPr>
              <a:t>В</a:t>
            </a:r>
            <a:endParaRPr lang="ru-RU" sz="4400" b="1" dirty="0">
              <a:latin typeface="+mn-lt"/>
            </a:endParaRPr>
          </a:p>
        </p:txBody>
      </p:sp>
      <p:pic>
        <p:nvPicPr>
          <p:cNvPr id="4" name="Рисунок 3" descr="1558693598_15.jpg"/>
          <p:cNvPicPr>
            <a:picLocks noChangeAspect="1"/>
          </p:cNvPicPr>
          <p:nvPr/>
        </p:nvPicPr>
        <p:blipFill>
          <a:blip r:embed="rId2" cstate="print"/>
          <a:srcRect l="21650" r="12201"/>
          <a:stretch>
            <a:fillRect/>
          </a:stretch>
        </p:blipFill>
        <p:spPr>
          <a:xfrm>
            <a:off x="5868144" y="980728"/>
            <a:ext cx="2822111" cy="269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364502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жайворонок</a:t>
            </a:r>
            <a:endParaRPr lang="ru-RU" sz="2800" b="1" dirty="0"/>
          </a:p>
        </p:txBody>
      </p:sp>
      <p:pic>
        <p:nvPicPr>
          <p:cNvPr id="6" name="Рисунок 5" descr="1427371159_1731829230.jpg"/>
          <p:cNvPicPr>
            <a:picLocks noChangeAspect="1"/>
          </p:cNvPicPr>
          <p:nvPr/>
        </p:nvPicPr>
        <p:blipFill>
          <a:blip r:embed="rId3" cstate="print"/>
          <a:srcRect l="7627" r="21751"/>
          <a:stretch>
            <a:fillRect/>
          </a:stretch>
        </p:blipFill>
        <p:spPr>
          <a:xfrm>
            <a:off x="395536" y="980728"/>
            <a:ext cx="2448272" cy="308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9330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сова</a:t>
            </a:r>
            <a:endParaRPr lang="ru-RU" sz="2800" b="1" dirty="0"/>
          </a:p>
        </p:txBody>
      </p:sp>
      <p:pic>
        <p:nvPicPr>
          <p:cNvPr id="8" name="Рисунок 7" descr="depositphotos_6607848-stock-photo-illustration-of-funny-goose.jpg"/>
          <p:cNvPicPr>
            <a:picLocks noChangeAspect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>
          <a:xfrm>
            <a:off x="3419872" y="2636912"/>
            <a:ext cx="2143125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695bd1b876b476009ca78e5253795bc.jpg"/>
          <p:cNvPicPr>
            <a:picLocks noChangeAspect="1"/>
          </p:cNvPicPr>
          <p:nvPr/>
        </p:nvPicPr>
        <p:blipFill>
          <a:blip r:embed="rId5" cstate="print"/>
          <a:srcRect l="18479" r="23445"/>
          <a:stretch>
            <a:fillRect/>
          </a:stretch>
        </p:blipFill>
        <p:spPr>
          <a:xfrm>
            <a:off x="3491880" y="2492896"/>
            <a:ext cx="20162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19872" y="58052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голуб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+mn-lt"/>
              </a:rPr>
              <a:t>основні</a:t>
            </a:r>
            <a:r>
              <a:rPr lang="ru-RU" b="1" dirty="0" smtClean="0">
                <a:latin typeface="+mn-lt"/>
              </a:rPr>
              <a:t> причини </a:t>
            </a:r>
            <a:r>
              <a:rPr lang="ru-RU" b="1" dirty="0" err="1" smtClean="0">
                <a:latin typeface="+mn-lt"/>
              </a:rPr>
              <a:t>втрати</a:t>
            </a:r>
            <a:r>
              <a:rPr lang="ru-RU" b="1" dirty="0" smtClean="0">
                <a:latin typeface="+mn-lt"/>
              </a:rPr>
              <a:t> часу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(</a:t>
            </a:r>
            <a:r>
              <a:rPr lang="ru-RU" b="1" dirty="0" err="1" smtClean="0">
                <a:latin typeface="+mn-lt"/>
              </a:rPr>
              <a:t>Поглиначі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часу</a:t>
            </a:r>
            <a:r>
              <a:rPr lang="ru-RU" b="1" dirty="0" smtClean="0">
                <a:latin typeface="+mn-lt"/>
              </a:rPr>
              <a:t>)</a:t>
            </a:r>
            <a:endParaRPr lang="ru-RU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Нечітка</a:t>
            </a:r>
            <a:r>
              <a:rPr lang="ru-RU" sz="2600" dirty="0" smtClean="0"/>
              <a:t> постановка </a:t>
            </a:r>
            <a:r>
              <a:rPr lang="ru-RU" sz="2600" dirty="0" err="1" smtClean="0"/>
              <a:t>цілей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Спроба</a:t>
            </a:r>
            <a:r>
              <a:rPr lang="ru-RU" sz="2600" dirty="0" smtClean="0"/>
              <a:t> </a:t>
            </a:r>
            <a:r>
              <a:rPr lang="ru-RU" sz="2600" dirty="0" err="1" smtClean="0"/>
              <a:t>занадто</a:t>
            </a:r>
            <a:r>
              <a:rPr lang="ru-RU" sz="2600" dirty="0" smtClean="0"/>
              <a:t> </a:t>
            </a:r>
            <a:r>
              <a:rPr lang="ru-RU" sz="2600" dirty="0" err="1" smtClean="0"/>
              <a:t>багато</a:t>
            </a:r>
            <a:r>
              <a:rPr lang="ru-RU" sz="2600" dirty="0" smtClean="0"/>
              <a:t> </a:t>
            </a:r>
            <a:r>
              <a:rPr lang="ru-RU" sz="2600" dirty="0" err="1" smtClean="0"/>
              <a:t>зробити</a:t>
            </a:r>
            <a:r>
              <a:rPr lang="ru-RU" sz="2600" dirty="0" smtClean="0"/>
              <a:t> за один раз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Погане</a:t>
            </a:r>
            <a:r>
              <a:rPr lang="ru-RU" sz="2600" dirty="0" smtClean="0"/>
              <a:t> </a:t>
            </a:r>
            <a:r>
              <a:rPr lang="ru-RU" sz="2600" dirty="0" err="1" smtClean="0"/>
              <a:t>планування</a:t>
            </a:r>
            <a:r>
              <a:rPr lang="ru-RU" sz="2600" dirty="0" smtClean="0"/>
              <a:t> дня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Особиста</a:t>
            </a:r>
            <a:r>
              <a:rPr lang="ru-RU" sz="2600" dirty="0" smtClean="0"/>
              <a:t> </a:t>
            </a:r>
            <a:r>
              <a:rPr lang="ru-RU" sz="2600" dirty="0" err="1" smtClean="0"/>
              <a:t>неорганізованість</a:t>
            </a:r>
            <a:r>
              <a:rPr lang="ru-RU" sz="2600" dirty="0" smtClean="0"/>
              <a:t>, </a:t>
            </a:r>
            <a:r>
              <a:rPr lang="ru-RU" sz="2600" dirty="0" err="1" smtClean="0"/>
              <a:t>незнання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чого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почати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Нестача</a:t>
            </a:r>
            <a:r>
              <a:rPr lang="ru-RU" sz="2600" dirty="0" smtClean="0"/>
              <a:t> </a:t>
            </a:r>
            <a:r>
              <a:rPr lang="ru-RU" sz="2600" dirty="0" err="1" smtClean="0"/>
              <a:t>мотивації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Хаос в </a:t>
            </a:r>
            <a:r>
              <a:rPr lang="ru-RU" sz="2600" dirty="0" err="1" smtClean="0"/>
              <a:t>паперах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«</a:t>
            </a:r>
            <a:r>
              <a:rPr lang="ru-RU" sz="2600" dirty="0" err="1" smtClean="0"/>
              <a:t>Розпливчасті</a:t>
            </a:r>
            <a:r>
              <a:rPr lang="ru-RU" sz="2600" dirty="0" smtClean="0"/>
              <a:t>» </a:t>
            </a:r>
            <a:r>
              <a:rPr lang="ru-RU" sz="2600" dirty="0" err="1" smtClean="0"/>
              <a:t>посадові</a:t>
            </a:r>
            <a:r>
              <a:rPr lang="ru-RU" sz="2600" dirty="0" smtClean="0"/>
              <a:t> </a:t>
            </a:r>
            <a:r>
              <a:rPr lang="ru-RU" sz="2600" dirty="0" err="1" smtClean="0"/>
              <a:t>обов'язки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Нездатність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сказати</a:t>
            </a:r>
            <a:r>
              <a:rPr lang="ru-RU" sz="2600" dirty="0" smtClean="0"/>
              <a:t> «</a:t>
            </a:r>
            <a:r>
              <a:rPr lang="ru-RU" sz="2600" dirty="0" err="1" smtClean="0"/>
              <a:t>ні</a:t>
            </a:r>
            <a:r>
              <a:rPr lang="ru-RU" sz="26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Синдром </a:t>
            </a:r>
            <a:r>
              <a:rPr lang="ru-RU" sz="2600" dirty="0" err="1" smtClean="0"/>
              <a:t>відкладання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Телефонні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дзвінки</a:t>
            </a: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Повільність</a:t>
            </a:r>
            <a:endParaRPr lang="ru-RU" sz="2600" dirty="0"/>
          </a:p>
        </p:txBody>
      </p:sp>
      <p:pic>
        <p:nvPicPr>
          <p:cNvPr id="4" name="Рисунок 3" descr="u_c06345030760a8e3eee1f34eb160006f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3171598" cy="313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1">
      <a:majorFont>
        <a:latin typeface="Franklin Gothic Book"/>
        <a:ea typeface=""/>
        <a:cs typeface=""/>
      </a:majorFont>
      <a:minorFont>
        <a:latin typeface="Book Antiqua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536_TF89606788.potx" id="{0422A73D-09B3-4AFF-98F9-657B14CA0BFB}" vid="{31F66647-2139-4177-96FF-75EF34B23E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tf89606788</Template>
  <TotalTime>1924</TotalTime>
  <Words>862</Words>
  <Application>Microsoft Office PowerPoint</Application>
  <PresentationFormat>Экран (4:3)</PresentationFormat>
  <Paragraphs>210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Небеса</vt:lpstr>
      <vt:lpstr>Тайм-менеджмент   або    “Я вмію керувати своїм                                                                  часом”</vt:lpstr>
      <vt:lpstr>Відчуття людини:</vt:lpstr>
      <vt:lpstr>ЧАС</vt:lpstr>
      <vt:lpstr>ЧАС – це ресурс</vt:lpstr>
      <vt:lpstr>Слайд 5</vt:lpstr>
      <vt:lpstr>Слайд 6</vt:lpstr>
      <vt:lpstr>ТАЙМ - МЕНЕДЖМЕНТ</vt:lpstr>
      <vt:lpstr>ВИДИ ХРОНОТИПІВ</vt:lpstr>
      <vt:lpstr>основні причини втрати часу  (Поглиначі часу)</vt:lpstr>
      <vt:lpstr>Критерії тайм-менеджменту</vt:lpstr>
      <vt:lpstr>“Піраміда успіху”  б. франкліна</vt:lpstr>
      <vt:lpstr>Дерево цілей</vt:lpstr>
      <vt:lpstr>Слайд 13</vt:lpstr>
      <vt:lpstr>Слайд 14</vt:lpstr>
      <vt:lpstr>матриця Ейзенхауера</vt:lpstr>
      <vt:lpstr>Прийом АВС</vt:lpstr>
      <vt:lpstr>Правила авс аналізу</vt:lpstr>
      <vt:lpstr>Слайд 18</vt:lpstr>
      <vt:lpstr>Техніка «Поїдання жаб» </vt:lpstr>
      <vt:lpstr>Прийом «Знищення змій» </vt:lpstr>
      <vt:lpstr>Техніка «Поїдання слона»</vt:lpstr>
      <vt:lpstr>Прийом  «Якір перед початком роботи»</vt:lpstr>
      <vt:lpstr>Метод  «Помідора»  («Pomodoro»)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152</cp:revision>
  <dcterms:created xsi:type="dcterms:W3CDTF">2020-02-03T11:58:55Z</dcterms:created>
  <dcterms:modified xsi:type="dcterms:W3CDTF">2020-02-12T07:48:06Z</dcterms:modified>
</cp:coreProperties>
</file>