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3" r:id="rId4"/>
    <p:sldId id="259" r:id="rId5"/>
    <p:sldId id="258" r:id="rId6"/>
    <p:sldId id="268" r:id="rId7"/>
    <p:sldId id="26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F99"/>
    <a:srgbClr val="E0F141"/>
    <a:srgbClr val="EC5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A01A4-9BB8-4A56-A606-003D5067B02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7430B3F5-4B04-46EA-BD85-47E731E09CD8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Стан здоров'я та фізичний розвиток</a:t>
          </a:r>
          <a:endParaRPr lang="ru-UA" b="1" dirty="0">
            <a:solidFill>
              <a:srgbClr val="002060"/>
            </a:solidFill>
          </a:endParaRPr>
        </a:p>
      </dgm:t>
    </dgm:pt>
    <dgm:pt modelId="{A7C8B632-700C-4D98-975E-A5BD3F24F15B}" type="parTrans" cxnId="{83F86FDE-06E2-4794-BA92-6276C905B00E}">
      <dgm:prSet/>
      <dgm:spPr/>
      <dgm:t>
        <a:bodyPr/>
        <a:lstStyle/>
        <a:p>
          <a:endParaRPr lang="ru-UA"/>
        </a:p>
      </dgm:t>
    </dgm:pt>
    <dgm:pt modelId="{DB977890-DAD4-47FA-BEB6-C8E4C9AA5D6F}" type="sibTrans" cxnId="{83F86FDE-06E2-4794-BA92-6276C905B00E}">
      <dgm:prSet/>
      <dgm:spPr/>
      <dgm:t>
        <a:bodyPr/>
        <a:lstStyle/>
        <a:p>
          <a:endParaRPr lang="ru-UA"/>
        </a:p>
      </dgm:t>
    </dgm:pt>
    <dgm:pt modelId="{ADB02287-0F03-4DF8-92C7-93E758D0EFB7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Рівень розвитку пізнавальної активності</a:t>
          </a:r>
          <a:endParaRPr lang="ru-UA" b="1" dirty="0">
            <a:solidFill>
              <a:srgbClr val="002060"/>
            </a:solidFill>
          </a:endParaRPr>
        </a:p>
      </dgm:t>
    </dgm:pt>
    <dgm:pt modelId="{5A4AD441-85E8-481F-B2DB-E72DA60C79BA}" type="parTrans" cxnId="{41E419A9-A89A-494A-B4CF-F9745575F5A6}">
      <dgm:prSet/>
      <dgm:spPr/>
      <dgm:t>
        <a:bodyPr/>
        <a:lstStyle/>
        <a:p>
          <a:endParaRPr lang="ru-UA"/>
        </a:p>
      </dgm:t>
    </dgm:pt>
    <dgm:pt modelId="{E8BDE703-E83F-4D0F-8725-5375AAD3AEA6}" type="sibTrans" cxnId="{41E419A9-A89A-494A-B4CF-F9745575F5A6}">
      <dgm:prSet/>
      <dgm:spPr/>
      <dgm:t>
        <a:bodyPr/>
        <a:lstStyle/>
        <a:p>
          <a:endParaRPr lang="ru-UA"/>
        </a:p>
      </dgm:t>
    </dgm:pt>
    <dgm:pt modelId="{D9C4EA06-6516-48E6-B766-647B535C8133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Розумові і моральні здібності</a:t>
          </a:r>
          <a:endParaRPr lang="ru-UA" b="1" dirty="0">
            <a:solidFill>
              <a:srgbClr val="002060"/>
            </a:solidFill>
          </a:endParaRPr>
        </a:p>
      </dgm:t>
    </dgm:pt>
    <dgm:pt modelId="{7C41DB2B-38B1-4D4B-8488-6F3EF5DA5F5F}" type="parTrans" cxnId="{01E6FEC5-38A6-4209-B69D-A335591D3F1C}">
      <dgm:prSet/>
      <dgm:spPr/>
      <dgm:t>
        <a:bodyPr/>
        <a:lstStyle/>
        <a:p>
          <a:endParaRPr lang="ru-UA"/>
        </a:p>
      </dgm:t>
    </dgm:pt>
    <dgm:pt modelId="{05B8CD58-21EB-4C71-8966-5FD831A6B27A}" type="sibTrans" cxnId="{01E6FEC5-38A6-4209-B69D-A335591D3F1C}">
      <dgm:prSet/>
      <dgm:spPr/>
      <dgm:t>
        <a:bodyPr/>
        <a:lstStyle/>
        <a:p>
          <a:endParaRPr lang="ru-UA"/>
        </a:p>
      </dgm:t>
    </dgm:pt>
    <dgm:pt modelId="{E08AFBFD-5D52-42D7-BD0E-F7AC4C3D7A4A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Сформованість творчої уяви</a:t>
          </a:r>
          <a:endParaRPr lang="ru-UA" b="1" dirty="0">
            <a:solidFill>
              <a:srgbClr val="002060"/>
            </a:solidFill>
          </a:endParaRPr>
        </a:p>
      </dgm:t>
    </dgm:pt>
    <dgm:pt modelId="{2DCCF309-1C01-4A08-8A67-5CBF856B640B}" type="parTrans" cxnId="{36C1726D-3BBA-45C6-AB2D-D7A05057F2DD}">
      <dgm:prSet/>
      <dgm:spPr/>
      <dgm:t>
        <a:bodyPr/>
        <a:lstStyle/>
        <a:p>
          <a:endParaRPr lang="ru-UA"/>
        </a:p>
      </dgm:t>
    </dgm:pt>
    <dgm:pt modelId="{5ABC2761-16FC-4F37-830D-447E819DB14A}" type="sibTrans" cxnId="{36C1726D-3BBA-45C6-AB2D-D7A05057F2DD}">
      <dgm:prSet/>
      <dgm:spPr/>
      <dgm:t>
        <a:bodyPr/>
        <a:lstStyle/>
        <a:p>
          <a:endParaRPr lang="ru-UA"/>
        </a:p>
      </dgm:t>
    </dgm:pt>
    <dgm:pt modelId="{89BE5DFA-F135-4793-BCA1-E2DED7ACE334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Розвиток комунікативних умінь</a:t>
          </a:r>
          <a:endParaRPr lang="ru-UA" b="1" dirty="0">
            <a:solidFill>
              <a:srgbClr val="002060"/>
            </a:solidFill>
          </a:endParaRPr>
        </a:p>
      </dgm:t>
    </dgm:pt>
    <dgm:pt modelId="{8712050F-4255-4FA9-9ADF-F0F322674086}" type="parTrans" cxnId="{5BF1616F-B15C-41FE-96B5-CEB2A1AE4E2D}">
      <dgm:prSet/>
      <dgm:spPr/>
      <dgm:t>
        <a:bodyPr/>
        <a:lstStyle/>
        <a:p>
          <a:endParaRPr lang="ru-UA"/>
        </a:p>
      </dgm:t>
    </dgm:pt>
    <dgm:pt modelId="{4DBC4570-055B-4EBA-8453-964DFD9554FB}" type="sibTrans" cxnId="{5BF1616F-B15C-41FE-96B5-CEB2A1AE4E2D}">
      <dgm:prSet/>
      <dgm:spPr/>
      <dgm:t>
        <a:bodyPr/>
        <a:lstStyle/>
        <a:p>
          <a:endParaRPr lang="ru-UA"/>
        </a:p>
      </dgm:t>
    </dgm:pt>
    <dgm:pt modelId="{C19A09CC-A996-414B-941B-2C8BBAC47877}" type="pres">
      <dgm:prSet presAssocID="{811A01A4-9BB8-4A56-A606-003D5067B02D}" presName="outerComposite" presStyleCnt="0">
        <dgm:presLayoutVars>
          <dgm:chMax val="5"/>
          <dgm:dir/>
          <dgm:resizeHandles val="exact"/>
        </dgm:presLayoutVars>
      </dgm:prSet>
      <dgm:spPr/>
    </dgm:pt>
    <dgm:pt modelId="{74579AEC-CBE7-4590-AE47-80B72AB106CE}" type="pres">
      <dgm:prSet presAssocID="{811A01A4-9BB8-4A56-A606-003D5067B02D}" presName="dummyMaxCanvas" presStyleCnt="0">
        <dgm:presLayoutVars/>
      </dgm:prSet>
      <dgm:spPr/>
    </dgm:pt>
    <dgm:pt modelId="{3CC9A78C-029B-4B06-8C9F-9ACEBD32BDED}" type="pres">
      <dgm:prSet presAssocID="{811A01A4-9BB8-4A56-A606-003D5067B02D}" presName="FiveNodes_1" presStyleLbl="node1" presStyleIdx="0" presStyleCnt="5">
        <dgm:presLayoutVars>
          <dgm:bulletEnabled val="1"/>
        </dgm:presLayoutVars>
      </dgm:prSet>
      <dgm:spPr/>
    </dgm:pt>
    <dgm:pt modelId="{EDB5CD40-D38A-4607-90E0-C670D1858A31}" type="pres">
      <dgm:prSet presAssocID="{811A01A4-9BB8-4A56-A606-003D5067B02D}" presName="FiveNodes_2" presStyleLbl="node1" presStyleIdx="1" presStyleCnt="5">
        <dgm:presLayoutVars>
          <dgm:bulletEnabled val="1"/>
        </dgm:presLayoutVars>
      </dgm:prSet>
      <dgm:spPr/>
    </dgm:pt>
    <dgm:pt modelId="{B3A8B3C8-62A7-49ED-A906-A84B3DE26D32}" type="pres">
      <dgm:prSet presAssocID="{811A01A4-9BB8-4A56-A606-003D5067B02D}" presName="FiveNodes_3" presStyleLbl="node1" presStyleIdx="2" presStyleCnt="5">
        <dgm:presLayoutVars>
          <dgm:bulletEnabled val="1"/>
        </dgm:presLayoutVars>
      </dgm:prSet>
      <dgm:spPr/>
    </dgm:pt>
    <dgm:pt modelId="{713420D8-519F-4154-9E53-CFA82A59BF1B}" type="pres">
      <dgm:prSet presAssocID="{811A01A4-9BB8-4A56-A606-003D5067B02D}" presName="FiveNodes_4" presStyleLbl="node1" presStyleIdx="3" presStyleCnt="5">
        <dgm:presLayoutVars>
          <dgm:bulletEnabled val="1"/>
        </dgm:presLayoutVars>
      </dgm:prSet>
      <dgm:spPr/>
    </dgm:pt>
    <dgm:pt modelId="{0542981C-9658-474E-849C-80E8921A56F6}" type="pres">
      <dgm:prSet presAssocID="{811A01A4-9BB8-4A56-A606-003D5067B02D}" presName="FiveNodes_5" presStyleLbl="node1" presStyleIdx="4" presStyleCnt="5">
        <dgm:presLayoutVars>
          <dgm:bulletEnabled val="1"/>
        </dgm:presLayoutVars>
      </dgm:prSet>
      <dgm:spPr/>
    </dgm:pt>
    <dgm:pt modelId="{ADAD2F19-3341-4428-A624-0FF68C07DE5B}" type="pres">
      <dgm:prSet presAssocID="{811A01A4-9BB8-4A56-A606-003D5067B02D}" presName="FiveConn_1-2" presStyleLbl="fgAccFollowNode1" presStyleIdx="0" presStyleCnt="4">
        <dgm:presLayoutVars>
          <dgm:bulletEnabled val="1"/>
        </dgm:presLayoutVars>
      </dgm:prSet>
      <dgm:spPr/>
    </dgm:pt>
    <dgm:pt modelId="{66B1B3D6-A7D5-4711-BFA8-B311CF112F0F}" type="pres">
      <dgm:prSet presAssocID="{811A01A4-9BB8-4A56-A606-003D5067B02D}" presName="FiveConn_2-3" presStyleLbl="fgAccFollowNode1" presStyleIdx="1" presStyleCnt="4">
        <dgm:presLayoutVars>
          <dgm:bulletEnabled val="1"/>
        </dgm:presLayoutVars>
      </dgm:prSet>
      <dgm:spPr/>
    </dgm:pt>
    <dgm:pt modelId="{4538E0BA-E68B-447F-81E9-F50447707966}" type="pres">
      <dgm:prSet presAssocID="{811A01A4-9BB8-4A56-A606-003D5067B02D}" presName="FiveConn_3-4" presStyleLbl="fgAccFollowNode1" presStyleIdx="2" presStyleCnt="4">
        <dgm:presLayoutVars>
          <dgm:bulletEnabled val="1"/>
        </dgm:presLayoutVars>
      </dgm:prSet>
      <dgm:spPr/>
    </dgm:pt>
    <dgm:pt modelId="{E776555A-6701-4CAD-A3D8-9F3B521C3400}" type="pres">
      <dgm:prSet presAssocID="{811A01A4-9BB8-4A56-A606-003D5067B02D}" presName="FiveConn_4-5" presStyleLbl="fgAccFollowNode1" presStyleIdx="3" presStyleCnt="4">
        <dgm:presLayoutVars>
          <dgm:bulletEnabled val="1"/>
        </dgm:presLayoutVars>
      </dgm:prSet>
      <dgm:spPr/>
    </dgm:pt>
    <dgm:pt modelId="{CDB528A3-5D29-46AE-808C-930C984E1174}" type="pres">
      <dgm:prSet presAssocID="{811A01A4-9BB8-4A56-A606-003D5067B02D}" presName="FiveNodes_1_text" presStyleLbl="node1" presStyleIdx="4" presStyleCnt="5">
        <dgm:presLayoutVars>
          <dgm:bulletEnabled val="1"/>
        </dgm:presLayoutVars>
      </dgm:prSet>
      <dgm:spPr/>
    </dgm:pt>
    <dgm:pt modelId="{1C2D7B87-DA82-4371-9113-FF62AA5B0029}" type="pres">
      <dgm:prSet presAssocID="{811A01A4-9BB8-4A56-A606-003D5067B02D}" presName="FiveNodes_2_text" presStyleLbl="node1" presStyleIdx="4" presStyleCnt="5">
        <dgm:presLayoutVars>
          <dgm:bulletEnabled val="1"/>
        </dgm:presLayoutVars>
      </dgm:prSet>
      <dgm:spPr/>
    </dgm:pt>
    <dgm:pt modelId="{6E1169CB-DA2B-4BDB-90F8-3944E969DE32}" type="pres">
      <dgm:prSet presAssocID="{811A01A4-9BB8-4A56-A606-003D5067B02D}" presName="FiveNodes_3_text" presStyleLbl="node1" presStyleIdx="4" presStyleCnt="5">
        <dgm:presLayoutVars>
          <dgm:bulletEnabled val="1"/>
        </dgm:presLayoutVars>
      </dgm:prSet>
      <dgm:spPr/>
    </dgm:pt>
    <dgm:pt modelId="{927929F0-3911-4EDC-9DB5-73AE3D45BDC0}" type="pres">
      <dgm:prSet presAssocID="{811A01A4-9BB8-4A56-A606-003D5067B02D}" presName="FiveNodes_4_text" presStyleLbl="node1" presStyleIdx="4" presStyleCnt="5">
        <dgm:presLayoutVars>
          <dgm:bulletEnabled val="1"/>
        </dgm:presLayoutVars>
      </dgm:prSet>
      <dgm:spPr/>
    </dgm:pt>
    <dgm:pt modelId="{B3BD4410-7DF0-473B-9BC9-82220F554A9F}" type="pres">
      <dgm:prSet presAssocID="{811A01A4-9BB8-4A56-A606-003D5067B02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36B2B14-E84B-4F2D-9D97-DE7AD60C2AEC}" type="presOf" srcId="{7430B3F5-4B04-46EA-BD85-47E731E09CD8}" destId="{3CC9A78C-029B-4B06-8C9F-9ACEBD32BDED}" srcOrd="0" destOrd="0" presId="urn:microsoft.com/office/officeart/2005/8/layout/vProcess5"/>
    <dgm:cxn modelId="{65916F31-756B-46DF-9CD0-32E949A8714F}" type="presOf" srcId="{89BE5DFA-F135-4793-BCA1-E2DED7ACE334}" destId="{B3BD4410-7DF0-473B-9BC9-82220F554A9F}" srcOrd="1" destOrd="0" presId="urn:microsoft.com/office/officeart/2005/8/layout/vProcess5"/>
    <dgm:cxn modelId="{FC0D5838-9B5E-4430-86D7-1CDAE5ED6328}" type="presOf" srcId="{E08AFBFD-5D52-42D7-BD0E-F7AC4C3D7A4A}" destId="{927929F0-3911-4EDC-9DB5-73AE3D45BDC0}" srcOrd="1" destOrd="0" presId="urn:microsoft.com/office/officeart/2005/8/layout/vProcess5"/>
    <dgm:cxn modelId="{80551B62-FA44-4E1E-A5C8-C1E542EEB686}" type="presOf" srcId="{5ABC2761-16FC-4F37-830D-447E819DB14A}" destId="{E776555A-6701-4CAD-A3D8-9F3B521C3400}" srcOrd="0" destOrd="0" presId="urn:microsoft.com/office/officeart/2005/8/layout/vProcess5"/>
    <dgm:cxn modelId="{36C1726D-3BBA-45C6-AB2D-D7A05057F2DD}" srcId="{811A01A4-9BB8-4A56-A606-003D5067B02D}" destId="{E08AFBFD-5D52-42D7-BD0E-F7AC4C3D7A4A}" srcOrd="3" destOrd="0" parTransId="{2DCCF309-1C01-4A08-8A67-5CBF856B640B}" sibTransId="{5ABC2761-16FC-4F37-830D-447E819DB14A}"/>
    <dgm:cxn modelId="{5BF1616F-B15C-41FE-96B5-CEB2A1AE4E2D}" srcId="{811A01A4-9BB8-4A56-A606-003D5067B02D}" destId="{89BE5DFA-F135-4793-BCA1-E2DED7ACE334}" srcOrd="4" destOrd="0" parTransId="{8712050F-4255-4FA9-9ADF-F0F322674086}" sibTransId="{4DBC4570-055B-4EBA-8453-964DFD9554FB}"/>
    <dgm:cxn modelId="{AEBA1B7B-F101-4021-BA61-A25CCDD41CC7}" type="presOf" srcId="{811A01A4-9BB8-4A56-A606-003D5067B02D}" destId="{C19A09CC-A996-414B-941B-2C8BBAC47877}" srcOrd="0" destOrd="0" presId="urn:microsoft.com/office/officeart/2005/8/layout/vProcess5"/>
    <dgm:cxn modelId="{51659583-AD33-4913-A362-2D356AD9C44D}" type="presOf" srcId="{E08AFBFD-5D52-42D7-BD0E-F7AC4C3D7A4A}" destId="{713420D8-519F-4154-9E53-CFA82A59BF1B}" srcOrd="0" destOrd="0" presId="urn:microsoft.com/office/officeart/2005/8/layout/vProcess5"/>
    <dgm:cxn modelId="{41E419A9-A89A-494A-B4CF-F9745575F5A6}" srcId="{811A01A4-9BB8-4A56-A606-003D5067B02D}" destId="{ADB02287-0F03-4DF8-92C7-93E758D0EFB7}" srcOrd="1" destOrd="0" parTransId="{5A4AD441-85E8-481F-B2DB-E72DA60C79BA}" sibTransId="{E8BDE703-E83F-4D0F-8725-5375AAD3AEA6}"/>
    <dgm:cxn modelId="{F0944BAB-76BD-43F2-8C33-A444A1707459}" type="presOf" srcId="{7430B3F5-4B04-46EA-BD85-47E731E09CD8}" destId="{CDB528A3-5D29-46AE-808C-930C984E1174}" srcOrd="1" destOrd="0" presId="urn:microsoft.com/office/officeart/2005/8/layout/vProcess5"/>
    <dgm:cxn modelId="{0888B5B2-4A37-4DF9-A55F-2124D05EC149}" type="presOf" srcId="{E8BDE703-E83F-4D0F-8725-5375AAD3AEA6}" destId="{66B1B3D6-A7D5-4711-BFA8-B311CF112F0F}" srcOrd="0" destOrd="0" presId="urn:microsoft.com/office/officeart/2005/8/layout/vProcess5"/>
    <dgm:cxn modelId="{BEAA1DC0-11BB-4425-8B7B-3AC9690947E1}" type="presOf" srcId="{D9C4EA06-6516-48E6-B766-647B535C8133}" destId="{B3A8B3C8-62A7-49ED-A906-A84B3DE26D32}" srcOrd="0" destOrd="0" presId="urn:microsoft.com/office/officeart/2005/8/layout/vProcess5"/>
    <dgm:cxn modelId="{01E6FEC5-38A6-4209-B69D-A335591D3F1C}" srcId="{811A01A4-9BB8-4A56-A606-003D5067B02D}" destId="{D9C4EA06-6516-48E6-B766-647B535C8133}" srcOrd="2" destOrd="0" parTransId="{7C41DB2B-38B1-4D4B-8488-6F3EF5DA5F5F}" sibTransId="{05B8CD58-21EB-4C71-8966-5FD831A6B27A}"/>
    <dgm:cxn modelId="{8E18A5C6-F876-4139-8F9C-21450A5F6DD0}" type="presOf" srcId="{ADB02287-0F03-4DF8-92C7-93E758D0EFB7}" destId="{EDB5CD40-D38A-4607-90E0-C670D1858A31}" srcOrd="0" destOrd="0" presId="urn:microsoft.com/office/officeart/2005/8/layout/vProcess5"/>
    <dgm:cxn modelId="{3057FAD8-BD8B-4BD4-8B33-BCF21B155B46}" type="presOf" srcId="{05B8CD58-21EB-4C71-8966-5FD831A6B27A}" destId="{4538E0BA-E68B-447F-81E9-F50447707966}" srcOrd="0" destOrd="0" presId="urn:microsoft.com/office/officeart/2005/8/layout/vProcess5"/>
    <dgm:cxn modelId="{3D7F60DB-266C-4C17-8E3E-43847E176835}" type="presOf" srcId="{ADB02287-0F03-4DF8-92C7-93E758D0EFB7}" destId="{1C2D7B87-DA82-4371-9113-FF62AA5B0029}" srcOrd="1" destOrd="0" presId="urn:microsoft.com/office/officeart/2005/8/layout/vProcess5"/>
    <dgm:cxn modelId="{83F86FDE-06E2-4794-BA92-6276C905B00E}" srcId="{811A01A4-9BB8-4A56-A606-003D5067B02D}" destId="{7430B3F5-4B04-46EA-BD85-47E731E09CD8}" srcOrd="0" destOrd="0" parTransId="{A7C8B632-700C-4D98-975E-A5BD3F24F15B}" sibTransId="{DB977890-DAD4-47FA-BEB6-C8E4C9AA5D6F}"/>
    <dgm:cxn modelId="{57C06EEC-4141-43D6-8C41-EA558A9FDFF1}" type="presOf" srcId="{89BE5DFA-F135-4793-BCA1-E2DED7ACE334}" destId="{0542981C-9658-474E-849C-80E8921A56F6}" srcOrd="0" destOrd="0" presId="urn:microsoft.com/office/officeart/2005/8/layout/vProcess5"/>
    <dgm:cxn modelId="{F0B0B7F9-FADC-4E38-B8F1-672E95E9D87A}" type="presOf" srcId="{DB977890-DAD4-47FA-BEB6-C8E4C9AA5D6F}" destId="{ADAD2F19-3341-4428-A624-0FF68C07DE5B}" srcOrd="0" destOrd="0" presId="urn:microsoft.com/office/officeart/2005/8/layout/vProcess5"/>
    <dgm:cxn modelId="{A983C6F9-6AF4-40E1-A430-D6DA9221BFD6}" type="presOf" srcId="{D9C4EA06-6516-48E6-B766-647B535C8133}" destId="{6E1169CB-DA2B-4BDB-90F8-3944E969DE32}" srcOrd="1" destOrd="0" presId="urn:microsoft.com/office/officeart/2005/8/layout/vProcess5"/>
    <dgm:cxn modelId="{659860C4-5523-48FC-B2FD-79D29F251179}" type="presParOf" srcId="{C19A09CC-A996-414B-941B-2C8BBAC47877}" destId="{74579AEC-CBE7-4590-AE47-80B72AB106CE}" srcOrd="0" destOrd="0" presId="urn:microsoft.com/office/officeart/2005/8/layout/vProcess5"/>
    <dgm:cxn modelId="{A750595D-63E0-4317-8D32-9051351E3AEF}" type="presParOf" srcId="{C19A09CC-A996-414B-941B-2C8BBAC47877}" destId="{3CC9A78C-029B-4B06-8C9F-9ACEBD32BDED}" srcOrd="1" destOrd="0" presId="urn:microsoft.com/office/officeart/2005/8/layout/vProcess5"/>
    <dgm:cxn modelId="{7B0B6CF4-BF40-4E19-88EE-74C95C1809DD}" type="presParOf" srcId="{C19A09CC-A996-414B-941B-2C8BBAC47877}" destId="{EDB5CD40-D38A-4607-90E0-C670D1858A31}" srcOrd="2" destOrd="0" presId="urn:microsoft.com/office/officeart/2005/8/layout/vProcess5"/>
    <dgm:cxn modelId="{21A311EB-902A-48C5-BA94-5AC1367494A3}" type="presParOf" srcId="{C19A09CC-A996-414B-941B-2C8BBAC47877}" destId="{B3A8B3C8-62A7-49ED-A906-A84B3DE26D32}" srcOrd="3" destOrd="0" presId="urn:microsoft.com/office/officeart/2005/8/layout/vProcess5"/>
    <dgm:cxn modelId="{267C399F-CE07-4A3E-AED8-8081B6844E36}" type="presParOf" srcId="{C19A09CC-A996-414B-941B-2C8BBAC47877}" destId="{713420D8-519F-4154-9E53-CFA82A59BF1B}" srcOrd="4" destOrd="0" presId="urn:microsoft.com/office/officeart/2005/8/layout/vProcess5"/>
    <dgm:cxn modelId="{DB5176BE-2686-44CB-A2D0-7224422B0DEE}" type="presParOf" srcId="{C19A09CC-A996-414B-941B-2C8BBAC47877}" destId="{0542981C-9658-474E-849C-80E8921A56F6}" srcOrd="5" destOrd="0" presId="urn:microsoft.com/office/officeart/2005/8/layout/vProcess5"/>
    <dgm:cxn modelId="{6EBCCDA6-B901-45C4-9E25-9868BA7405AC}" type="presParOf" srcId="{C19A09CC-A996-414B-941B-2C8BBAC47877}" destId="{ADAD2F19-3341-4428-A624-0FF68C07DE5B}" srcOrd="6" destOrd="0" presId="urn:microsoft.com/office/officeart/2005/8/layout/vProcess5"/>
    <dgm:cxn modelId="{35558478-30B0-4857-AE8F-98AFE4F7F0A6}" type="presParOf" srcId="{C19A09CC-A996-414B-941B-2C8BBAC47877}" destId="{66B1B3D6-A7D5-4711-BFA8-B311CF112F0F}" srcOrd="7" destOrd="0" presId="urn:microsoft.com/office/officeart/2005/8/layout/vProcess5"/>
    <dgm:cxn modelId="{389C0B59-62F0-4B29-A308-E6C61E354378}" type="presParOf" srcId="{C19A09CC-A996-414B-941B-2C8BBAC47877}" destId="{4538E0BA-E68B-447F-81E9-F50447707966}" srcOrd="8" destOrd="0" presId="urn:microsoft.com/office/officeart/2005/8/layout/vProcess5"/>
    <dgm:cxn modelId="{C7085962-1C02-42F8-9835-1E9318F46C35}" type="presParOf" srcId="{C19A09CC-A996-414B-941B-2C8BBAC47877}" destId="{E776555A-6701-4CAD-A3D8-9F3B521C3400}" srcOrd="9" destOrd="0" presId="urn:microsoft.com/office/officeart/2005/8/layout/vProcess5"/>
    <dgm:cxn modelId="{40B3C23A-FD44-4693-92A3-3F18836FE265}" type="presParOf" srcId="{C19A09CC-A996-414B-941B-2C8BBAC47877}" destId="{CDB528A3-5D29-46AE-808C-930C984E1174}" srcOrd="10" destOrd="0" presId="urn:microsoft.com/office/officeart/2005/8/layout/vProcess5"/>
    <dgm:cxn modelId="{6F4B38F4-CE85-4696-B1F6-892B0A9CAAA9}" type="presParOf" srcId="{C19A09CC-A996-414B-941B-2C8BBAC47877}" destId="{1C2D7B87-DA82-4371-9113-FF62AA5B0029}" srcOrd="11" destOrd="0" presId="urn:microsoft.com/office/officeart/2005/8/layout/vProcess5"/>
    <dgm:cxn modelId="{B0DB369D-1688-4E2A-8C62-653B636EAB81}" type="presParOf" srcId="{C19A09CC-A996-414B-941B-2C8BBAC47877}" destId="{6E1169CB-DA2B-4BDB-90F8-3944E969DE32}" srcOrd="12" destOrd="0" presId="urn:microsoft.com/office/officeart/2005/8/layout/vProcess5"/>
    <dgm:cxn modelId="{72D85B90-23E0-45B2-BED1-5FC776DD3690}" type="presParOf" srcId="{C19A09CC-A996-414B-941B-2C8BBAC47877}" destId="{927929F0-3911-4EDC-9DB5-73AE3D45BDC0}" srcOrd="13" destOrd="0" presId="urn:microsoft.com/office/officeart/2005/8/layout/vProcess5"/>
    <dgm:cxn modelId="{75D3D37C-1CD2-4CFF-91F0-1E6BDC258795}" type="presParOf" srcId="{C19A09CC-A996-414B-941B-2C8BBAC47877}" destId="{B3BD4410-7DF0-473B-9BC9-82220F554A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D01B8-2B0D-4083-B30C-8EE7DC93B72E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4719C0B1-7845-4074-98CC-55597A671CDF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Мотиваційна готовність</a:t>
          </a:r>
          <a:endParaRPr lang="ru-UA" b="1" dirty="0">
            <a:solidFill>
              <a:srgbClr val="002060"/>
            </a:solidFill>
          </a:endParaRPr>
        </a:p>
      </dgm:t>
    </dgm:pt>
    <dgm:pt modelId="{353705F9-A228-4D6A-8014-90EB726CA930}" type="parTrans" cxnId="{1D4544B3-2D34-401C-A394-5F5D402708D8}">
      <dgm:prSet/>
      <dgm:spPr/>
      <dgm:t>
        <a:bodyPr/>
        <a:lstStyle/>
        <a:p>
          <a:endParaRPr lang="ru-UA"/>
        </a:p>
      </dgm:t>
    </dgm:pt>
    <dgm:pt modelId="{A9FF5A22-40B0-44D0-BE48-31028FD7A2BB}" type="sibTrans" cxnId="{1D4544B3-2D34-401C-A394-5F5D402708D8}">
      <dgm:prSet/>
      <dgm:spPr/>
      <dgm:t>
        <a:bodyPr/>
        <a:lstStyle/>
        <a:p>
          <a:endParaRPr lang="ru-UA"/>
        </a:p>
      </dgm:t>
    </dgm:pt>
    <dgm:pt modelId="{141CBE7E-9398-42F5-8119-9CF07B099237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Емоційно-вольова готовність</a:t>
          </a:r>
          <a:endParaRPr lang="ru-UA" b="1" dirty="0">
            <a:solidFill>
              <a:srgbClr val="002060"/>
            </a:solidFill>
          </a:endParaRPr>
        </a:p>
      </dgm:t>
    </dgm:pt>
    <dgm:pt modelId="{2BD489F2-1128-46C2-8A59-EB6D254A686B}" type="parTrans" cxnId="{0D918F8F-4493-4574-A103-F1FAF2E8DE81}">
      <dgm:prSet/>
      <dgm:spPr/>
      <dgm:t>
        <a:bodyPr/>
        <a:lstStyle/>
        <a:p>
          <a:endParaRPr lang="ru-UA"/>
        </a:p>
      </dgm:t>
    </dgm:pt>
    <dgm:pt modelId="{EC2E4BAC-8EB8-412A-93B6-B6BF1C52C68A}" type="sibTrans" cxnId="{0D918F8F-4493-4574-A103-F1FAF2E8DE81}">
      <dgm:prSet/>
      <dgm:spPr/>
      <dgm:t>
        <a:bodyPr/>
        <a:lstStyle/>
        <a:p>
          <a:endParaRPr lang="ru-UA"/>
        </a:p>
      </dgm:t>
    </dgm:pt>
    <dgm:pt modelId="{E6C64889-3E3D-4F0F-8426-E7D5E1899422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Розумова готовність</a:t>
          </a:r>
          <a:endParaRPr lang="ru-UA" b="1" dirty="0">
            <a:solidFill>
              <a:srgbClr val="002060"/>
            </a:solidFill>
          </a:endParaRPr>
        </a:p>
      </dgm:t>
    </dgm:pt>
    <dgm:pt modelId="{C2EE7990-83C1-4BF3-9232-C33457990035}" type="parTrans" cxnId="{FE5095CB-5231-4CF0-B6B7-6FD18D6F1086}">
      <dgm:prSet/>
      <dgm:spPr/>
      <dgm:t>
        <a:bodyPr/>
        <a:lstStyle/>
        <a:p>
          <a:endParaRPr lang="ru-UA"/>
        </a:p>
      </dgm:t>
    </dgm:pt>
    <dgm:pt modelId="{7237495A-BDEA-4CE2-8006-4950F1A19C32}" type="sibTrans" cxnId="{FE5095CB-5231-4CF0-B6B7-6FD18D6F1086}">
      <dgm:prSet/>
      <dgm:spPr/>
      <dgm:t>
        <a:bodyPr/>
        <a:lstStyle/>
        <a:p>
          <a:endParaRPr lang="ru-UA"/>
        </a:p>
      </dgm:t>
    </dgm:pt>
    <dgm:pt modelId="{E7365140-6529-4795-AFD8-E510D5A36403}" type="pres">
      <dgm:prSet presAssocID="{675D01B8-2B0D-4083-B30C-8EE7DC93B72E}" presName="compositeShape" presStyleCnt="0">
        <dgm:presLayoutVars>
          <dgm:dir/>
          <dgm:resizeHandles/>
        </dgm:presLayoutVars>
      </dgm:prSet>
      <dgm:spPr/>
    </dgm:pt>
    <dgm:pt modelId="{10F0C954-9FAF-4E70-B748-64DE83AC656E}" type="pres">
      <dgm:prSet presAssocID="{675D01B8-2B0D-4083-B30C-8EE7DC93B72E}" presName="pyramid" presStyleLbl="node1" presStyleIdx="0" presStyleCnt="1"/>
      <dgm:spPr/>
    </dgm:pt>
    <dgm:pt modelId="{D88475A6-6A8D-41F8-955E-6358310629B6}" type="pres">
      <dgm:prSet presAssocID="{675D01B8-2B0D-4083-B30C-8EE7DC93B72E}" presName="theList" presStyleCnt="0"/>
      <dgm:spPr/>
    </dgm:pt>
    <dgm:pt modelId="{7AADE5BC-16D6-40D0-84DD-F7D9F4BC38D3}" type="pres">
      <dgm:prSet presAssocID="{4719C0B1-7845-4074-98CC-55597A671CDF}" presName="aNode" presStyleLbl="fgAcc1" presStyleIdx="0" presStyleCnt="3">
        <dgm:presLayoutVars>
          <dgm:bulletEnabled val="1"/>
        </dgm:presLayoutVars>
      </dgm:prSet>
      <dgm:spPr/>
    </dgm:pt>
    <dgm:pt modelId="{D988AC01-C017-4A45-BC3A-1E2B1937115F}" type="pres">
      <dgm:prSet presAssocID="{4719C0B1-7845-4074-98CC-55597A671CDF}" presName="aSpace" presStyleCnt="0"/>
      <dgm:spPr/>
    </dgm:pt>
    <dgm:pt modelId="{3EAE0BBC-88B7-491F-A315-4E47DCFFDA33}" type="pres">
      <dgm:prSet presAssocID="{141CBE7E-9398-42F5-8119-9CF07B099237}" presName="aNode" presStyleLbl="fgAcc1" presStyleIdx="1" presStyleCnt="3">
        <dgm:presLayoutVars>
          <dgm:bulletEnabled val="1"/>
        </dgm:presLayoutVars>
      </dgm:prSet>
      <dgm:spPr/>
    </dgm:pt>
    <dgm:pt modelId="{60067B82-8CC8-410B-BE85-C22256FFC4D1}" type="pres">
      <dgm:prSet presAssocID="{141CBE7E-9398-42F5-8119-9CF07B099237}" presName="aSpace" presStyleCnt="0"/>
      <dgm:spPr/>
    </dgm:pt>
    <dgm:pt modelId="{ECDFE0E5-3B77-439F-A494-9F4AC8CD37B3}" type="pres">
      <dgm:prSet presAssocID="{E6C64889-3E3D-4F0F-8426-E7D5E1899422}" presName="aNode" presStyleLbl="fgAcc1" presStyleIdx="2" presStyleCnt="3">
        <dgm:presLayoutVars>
          <dgm:bulletEnabled val="1"/>
        </dgm:presLayoutVars>
      </dgm:prSet>
      <dgm:spPr/>
    </dgm:pt>
    <dgm:pt modelId="{90BAC172-2AB9-4AA8-9C43-E012F2FF4289}" type="pres">
      <dgm:prSet presAssocID="{E6C64889-3E3D-4F0F-8426-E7D5E1899422}" presName="aSpace" presStyleCnt="0"/>
      <dgm:spPr/>
    </dgm:pt>
  </dgm:ptLst>
  <dgm:cxnLst>
    <dgm:cxn modelId="{83C68D22-6082-4A6E-8577-BCE17D02DD20}" type="presOf" srcId="{4719C0B1-7845-4074-98CC-55597A671CDF}" destId="{7AADE5BC-16D6-40D0-84DD-F7D9F4BC38D3}" srcOrd="0" destOrd="0" presId="urn:microsoft.com/office/officeart/2005/8/layout/pyramid2"/>
    <dgm:cxn modelId="{C1984A2D-9FD0-4A36-9D57-3EDA44221770}" type="presOf" srcId="{675D01B8-2B0D-4083-B30C-8EE7DC93B72E}" destId="{E7365140-6529-4795-AFD8-E510D5A36403}" srcOrd="0" destOrd="0" presId="urn:microsoft.com/office/officeart/2005/8/layout/pyramid2"/>
    <dgm:cxn modelId="{E67CB74F-8347-418F-BC84-8DD4BCF5469B}" type="presOf" srcId="{141CBE7E-9398-42F5-8119-9CF07B099237}" destId="{3EAE0BBC-88B7-491F-A315-4E47DCFFDA33}" srcOrd="0" destOrd="0" presId="urn:microsoft.com/office/officeart/2005/8/layout/pyramid2"/>
    <dgm:cxn modelId="{8EB9758A-E050-47D7-80B9-467BAA022906}" type="presOf" srcId="{E6C64889-3E3D-4F0F-8426-E7D5E1899422}" destId="{ECDFE0E5-3B77-439F-A494-9F4AC8CD37B3}" srcOrd="0" destOrd="0" presId="urn:microsoft.com/office/officeart/2005/8/layout/pyramid2"/>
    <dgm:cxn modelId="{0D918F8F-4493-4574-A103-F1FAF2E8DE81}" srcId="{675D01B8-2B0D-4083-B30C-8EE7DC93B72E}" destId="{141CBE7E-9398-42F5-8119-9CF07B099237}" srcOrd="1" destOrd="0" parTransId="{2BD489F2-1128-46C2-8A59-EB6D254A686B}" sibTransId="{EC2E4BAC-8EB8-412A-93B6-B6BF1C52C68A}"/>
    <dgm:cxn modelId="{1D4544B3-2D34-401C-A394-5F5D402708D8}" srcId="{675D01B8-2B0D-4083-B30C-8EE7DC93B72E}" destId="{4719C0B1-7845-4074-98CC-55597A671CDF}" srcOrd="0" destOrd="0" parTransId="{353705F9-A228-4D6A-8014-90EB726CA930}" sibTransId="{A9FF5A22-40B0-44D0-BE48-31028FD7A2BB}"/>
    <dgm:cxn modelId="{FE5095CB-5231-4CF0-B6B7-6FD18D6F1086}" srcId="{675D01B8-2B0D-4083-B30C-8EE7DC93B72E}" destId="{E6C64889-3E3D-4F0F-8426-E7D5E1899422}" srcOrd="2" destOrd="0" parTransId="{C2EE7990-83C1-4BF3-9232-C33457990035}" sibTransId="{7237495A-BDEA-4CE2-8006-4950F1A19C32}"/>
    <dgm:cxn modelId="{2480F0C9-EAC0-4417-B4B2-A625FF660EEF}" type="presParOf" srcId="{E7365140-6529-4795-AFD8-E510D5A36403}" destId="{10F0C954-9FAF-4E70-B748-64DE83AC656E}" srcOrd="0" destOrd="0" presId="urn:microsoft.com/office/officeart/2005/8/layout/pyramid2"/>
    <dgm:cxn modelId="{9C2B812E-3947-4842-A616-A1E209D706CF}" type="presParOf" srcId="{E7365140-6529-4795-AFD8-E510D5A36403}" destId="{D88475A6-6A8D-41F8-955E-6358310629B6}" srcOrd="1" destOrd="0" presId="urn:microsoft.com/office/officeart/2005/8/layout/pyramid2"/>
    <dgm:cxn modelId="{E237A3C1-E8CB-46F1-978E-51C128592A9A}" type="presParOf" srcId="{D88475A6-6A8D-41F8-955E-6358310629B6}" destId="{7AADE5BC-16D6-40D0-84DD-F7D9F4BC38D3}" srcOrd="0" destOrd="0" presId="urn:microsoft.com/office/officeart/2005/8/layout/pyramid2"/>
    <dgm:cxn modelId="{95806E2A-E6CC-4DD5-B073-C0318B413252}" type="presParOf" srcId="{D88475A6-6A8D-41F8-955E-6358310629B6}" destId="{D988AC01-C017-4A45-BC3A-1E2B1937115F}" srcOrd="1" destOrd="0" presId="urn:microsoft.com/office/officeart/2005/8/layout/pyramid2"/>
    <dgm:cxn modelId="{5E567D2B-DD84-4F66-869C-65BA886F8E88}" type="presParOf" srcId="{D88475A6-6A8D-41F8-955E-6358310629B6}" destId="{3EAE0BBC-88B7-491F-A315-4E47DCFFDA33}" srcOrd="2" destOrd="0" presId="urn:microsoft.com/office/officeart/2005/8/layout/pyramid2"/>
    <dgm:cxn modelId="{EA516AC4-8A2C-4F4C-9135-C37F78BFA8BD}" type="presParOf" srcId="{D88475A6-6A8D-41F8-955E-6358310629B6}" destId="{60067B82-8CC8-410B-BE85-C22256FFC4D1}" srcOrd="3" destOrd="0" presId="urn:microsoft.com/office/officeart/2005/8/layout/pyramid2"/>
    <dgm:cxn modelId="{1777D87E-7265-420A-B633-F2405DA9274B}" type="presParOf" srcId="{D88475A6-6A8D-41F8-955E-6358310629B6}" destId="{ECDFE0E5-3B77-439F-A494-9F4AC8CD37B3}" srcOrd="4" destOrd="0" presId="urn:microsoft.com/office/officeart/2005/8/layout/pyramid2"/>
    <dgm:cxn modelId="{6735DE6D-D159-4EFE-8275-2719BE0A2F1F}" type="presParOf" srcId="{D88475A6-6A8D-41F8-955E-6358310629B6}" destId="{90BAC172-2AB9-4AA8-9C43-E012F2FF4289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A6AEF-08E9-424D-BE6A-7F0A1869533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UA"/>
        </a:p>
      </dgm:t>
    </dgm:pt>
    <dgm:pt modelId="{6B0D26F9-09F1-4A7A-90C0-800DDB5EA466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Заклад дошкільної освіти</a:t>
          </a:r>
          <a:endParaRPr lang="ru-UA" b="1" dirty="0">
            <a:solidFill>
              <a:srgbClr val="002060"/>
            </a:solidFill>
          </a:endParaRPr>
        </a:p>
      </dgm:t>
    </dgm:pt>
    <dgm:pt modelId="{510DCCC6-B8E1-4ECA-9681-2F350D481A2A}" type="parTrans" cxnId="{495957F7-F9F2-4CED-93FF-33DFCF7BF676}">
      <dgm:prSet/>
      <dgm:spPr/>
      <dgm:t>
        <a:bodyPr/>
        <a:lstStyle/>
        <a:p>
          <a:endParaRPr lang="ru-UA"/>
        </a:p>
      </dgm:t>
    </dgm:pt>
    <dgm:pt modelId="{0156ECC3-47CB-452A-AF3D-E0ECF8AD0609}" type="sibTrans" cxnId="{495957F7-F9F2-4CED-93FF-33DFCF7BF676}">
      <dgm:prSet/>
      <dgm:spPr/>
      <dgm:t>
        <a:bodyPr/>
        <a:lstStyle/>
        <a:p>
          <a:endParaRPr lang="ru-UA"/>
        </a:p>
      </dgm:t>
    </dgm:pt>
    <dgm:pt modelId="{76647320-BF05-4010-9BA0-A4894A1547D4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Побутовий комфорт</a:t>
          </a:r>
          <a:endParaRPr lang="ru-UA" sz="2400" b="1" dirty="0">
            <a:solidFill>
              <a:srgbClr val="002060"/>
            </a:solidFill>
          </a:endParaRPr>
        </a:p>
      </dgm:t>
    </dgm:pt>
    <dgm:pt modelId="{DB95BA7A-1F28-4C64-8B31-C70577D9760E}" type="parTrans" cxnId="{F1F6AD6A-9EFC-4598-A719-08E9D6708827}">
      <dgm:prSet/>
      <dgm:spPr/>
      <dgm:t>
        <a:bodyPr/>
        <a:lstStyle/>
        <a:p>
          <a:endParaRPr lang="ru-UA"/>
        </a:p>
      </dgm:t>
    </dgm:pt>
    <dgm:pt modelId="{E2AC46D5-5E36-4F44-8E6D-51249A774415}" type="sibTrans" cxnId="{F1F6AD6A-9EFC-4598-A719-08E9D6708827}">
      <dgm:prSet/>
      <dgm:spPr/>
      <dgm:t>
        <a:bodyPr/>
        <a:lstStyle/>
        <a:p>
          <a:endParaRPr lang="ru-UA"/>
        </a:p>
      </dgm:t>
    </dgm:pt>
    <dgm:pt modelId="{BA1CD390-B1DD-46B2-817E-F1B981471690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Неформальне спілкування з дорослими</a:t>
          </a:r>
          <a:endParaRPr lang="ru-UA" sz="2400" b="1" dirty="0">
            <a:solidFill>
              <a:srgbClr val="002060"/>
            </a:solidFill>
          </a:endParaRPr>
        </a:p>
      </dgm:t>
    </dgm:pt>
    <dgm:pt modelId="{3B12611B-929A-4FE9-9BEE-3B12F0207374}" type="parTrans" cxnId="{8EA35434-6D64-425D-AD1E-18BD459F41C6}">
      <dgm:prSet/>
      <dgm:spPr/>
      <dgm:t>
        <a:bodyPr/>
        <a:lstStyle/>
        <a:p>
          <a:endParaRPr lang="ru-UA"/>
        </a:p>
      </dgm:t>
    </dgm:pt>
    <dgm:pt modelId="{06959057-E4C4-4223-86AD-2E1C8956BF92}" type="sibTrans" cxnId="{8EA35434-6D64-425D-AD1E-18BD459F41C6}">
      <dgm:prSet/>
      <dgm:spPr/>
      <dgm:t>
        <a:bodyPr/>
        <a:lstStyle/>
        <a:p>
          <a:endParaRPr lang="ru-UA"/>
        </a:p>
      </dgm:t>
    </dgm:pt>
    <dgm:pt modelId="{73B1D3E6-91C0-4E1A-BD2F-8A6059B8579F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Заклад загальної середньої освіти</a:t>
          </a:r>
          <a:endParaRPr lang="ru-UA" b="1" dirty="0">
            <a:solidFill>
              <a:srgbClr val="002060"/>
            </a:solidFill>
          </a:endParaRPr>
        </a:p>
      </dgm:t>
    </dgm:pt>
    <dgm:pt modelId="{37053965-D50B-414B-8509-0732487CB683}" type="parTrans" cxnId="{B5EB35CB-AD58-4B0A-86D2-66F02DCF76E2}">
      <dgm:prSet/>
      <dgm:spPr/>
      <dgm:t>
        <a:bodyPr/>
        <a:lstStyle/>
        <a:p>
          <a:endParaRPr lang="ru-UA"/>
        </a:p>
      </dgm:t>
    </dgm:pt>
    <dgm:pt modelId="{1AA9FBE0-E118-4228-8D91-B8AFD7837BE1}" type="sibTrans" cxnId="{B5EB35CB-AD58-4B0A-86D2-66F02DCF76E2}">
      <dgm:prSet/>
      <dgm:spPr/>
      <dgm:t>
        <a:bodyPr/>
        <a:lstStyle/>
        <a:p>
          <a:endParaRPr lang="ru-UA"/>
        </a:p>
      </dgm:t>
    </dgm:pt>
    <dgm:pt modelId="{1C883EDB-253F-465F-BDF0-72D5F54927A2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Засвоєння знань</a:t>
          </a:r>
          <a:endParaRPr lang="ru-UA" sz="2400" b="1" dirty="0">
            <a:solidFill>
              <a:srgbClr val="002060"/>
            </a:solidFill>
          </a:endParaRPr>
        </a:p>
      </dgm:t>
    </dgm:pt>
    <dgm:pt modelId="{60FD03CA-920C-4454-8417-B466C9CBAA95}" type="parTrans" cxnId="{CF26344A-6B71-48F1-9875-98E412FDC9FF}">
      <dgm:prSet/>
      <dgm:spPr/>
      <dgm:t>
        <a:bodyPr/>
        <a:lstStyle/>
        <a:p>
          <a:endParaRPr lang="ru-UA"/>
        </a:p>
      </dgm:t>
    </dgm:pt>
    <dgm:pt modelId="{0F87E525-96B9-418B-A89F-023D497EE294}" type="sibTrans" cxnId="{CF26344A-6B71-48F1-9875-98E412FDC9FF}">
      <dgm:prSet/>
      <dgm:spPr/>
      <dgm:t>
        <a:bodyPr/>
        <a:lstStyle/>
        <a:p>
          <a:endParaRPr lang="ru-UA"/>
        </a:p>
      </dgm:t>
    </dgm:pt>
    <dgm:pt modelId="{2160FD7B-45CB-4E02-B795-E8F70A7F9247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</a:rPr>
            <a:t>Рольові позиції вчителя і учня</a:t>
          </a:r>
          <a:endParaRPr lang="ru-UA" sz="2400" b="1" dirty="0">
            <a:solidFill>
              <a:srgbClr val="002060"/>
            </a:solidFill>
          </a:endParaRPr>
        </a:p>
      </dgm:t>
    </dgm:pt>
    <dgm:pt modelId="{666CB768-EEE5-4478-AC25-6E15CE27B3AE}" type="parTrans" cxnId="{33655701-1799-44A4-9B78-E7B5F59DB6AA}">
      <dgm:prSet/>
      <dgm:spPr/>
      <dgm:t>
        <a:bodyPr/>
        <a:lstStyle/>
        <a:p>
          <a:endParaRPr lang="ru-UA"/>
        </a:p>
      </dgm:t>
    </dgm:pt>
    <dgm:pt modelId="{FF077877-EB9C-443A-A651-7305C04B87AE}" type="sibTrans" cxnId="{33655701-1799-44A4-9B78-E7B5F59DB6AA}">
      <dgm:prSet/>
      <dgm:spPr/>
      <dgm:t>
        <a:bodyPr/>
        <a:lstStyle/>
        <a:p>
          <a:endParaRPr lang="ru-UA"/>
        </a:p>
      </dgm:t>
    </dgm:pt>
    <dgm:pt modelId="{ED57F5BD-DAD4-42B8-8B10-D0C9723DC89B}" type="pres">
      <dgm:prSet presAssocID="{811A6AEF-08E9-424D-BE6A-7F0A18695337}" presName="Name0" presStyleCnt="0">
        <dgm:presLayoutVars>
          <dgm:dir/>
          <dgm:animLvl val="lvl"/>
          <dgm:resizeHandles val="exact"/>
        </dgm:presLayoutVars>
      </dgm:prSet>
      <dgm:spPr/>
    </dgm:pt>
    <dgm:pt modelId="{7C6AB7A4-7F7D-429E-9881-CD32565B3463}" type="pres">
      <dgm:prSet presAssocID="{6B0D26F9-09F1-4A7A-90C0-800DDB5EA466}" presName="composite" presStyleCnt="0"/>
      <dgm:spPr/>
    </dgm:pt>
    <dgm:pt modelId="{0A4F704D-0148-4121-9EC7-75AEABF9B10E}" type="pres">
      <dgm:prSet presAssocID="{6B0D26F9-09F1-4A7A-90C0-800DDB5EA4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2A5412-C84C-435F-8787-930EC2993DF5}" type="pres">
      <dgm:prSet presAssocID="{6B0D26F9-09F1-4A7A-90C0-800DDB5EA466}" presName="desTx" presStyleLbl="alignAccFollowNode1" presStyleIdx="0" presStyleCnt="2">
        <dgm:presLayoutVars>
          <dgm:bulletEnabled val="1"/>
        </dgm:presLayoutVars>
      </dgm:prSet>
      <dgm:spPr/>
    </dgm:pt>
    <dgm:pt modelId="{A1D4665F-9CB4-4437-87E6-088FF55B3158}" type="pres">
      <dgm:prSet presAssocID="{0156ECC3-47CB-452A-AF3D-E0ECF8AD0609}" presName="space" presStyleCnt="0"/>
      <dgm:spPr/>
    </dgm:pt>
    <dgm:pt modelId="{C7A10F2E-D72E-4D4F-BF16-C7B569EC791C}" type="pres">
      <dgm:prSet presAssocID="{73B1D3E6-91C0-4E1A-BD2F-8A6059B8579F}" presName="composite" presStyleCnt="0"/>
      <dgm:spPr/>
    </dgm:pt>
    <dgm:pt modelId="{FB8C809F-17C7-4FA0-8C12-E541CEE8964A}" type="pres">
      <dgm:prSet presAssocID="{73B1D3E6-91C0-4E1A-BD2F-8A6059B8579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F6EAB1-1458-486E-85F9-587B1AF531F4}" type="pres">
      <dgm:prSet presAssocID="{73B1D3E6-91C0-4E1A-BD2F-8A6059B8579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3655701-1799-44A4-9B78-E7B5F59DB6AA}" srcId="{73B1D3E6-91C0-4E1A-BD2F-8A6059B8579F}" destId="{2160FD7B-45CB-4E02-B795-E8F70A7F9247}" srcOrd="1" destOrd="0" parTransId="{666CB768-EEE5-4478-AC25-6E15CE27B3AE}" sibTransId="{FF077877-EB9C-443A-A651-7305C04B87AE}"/>
    <dgm:cxn modelId="{A23FDE24-A73D-470D-B806-2F7D0002DDC3}" type="presOf" srcId="{76647320-BF05-4010-9BA0-A4894A1547D4}" destId="{0F2A5412-C84C-435F-8787-930EC2993DF5}" srcOrd="0" destOrd="0" presId="urn:microsoft.com/office/officeart/2005/8/layout/hList1"/>
    <dgm:cxn modelId="{AA95502C-91F1-43CA-B7D6-A36E4DE6DDD5}" type="presOf" srcId="{2160FD7B-45CB-4E02-B795-E8F70A7F9247}" destId="{19F6EAB1-1458-486E-85F9-587B1AF531F4}" srcOrd="0" destOrd="1" presId="urn:microsoft.com/office/officeart/2005/8/layout/hList1"/>
    <dgm:cxn modelId="{8EA35434-6D64-425D-AD1E-18BD459F41C6}" srcId="{6B0D26F9-09F1-4A7A-90C0-800DDB5EA466}" destId="{BA1CD390-B1DD-46B2-817E-F1B981471690}" srcOrd="1" destOrd="0" parTransId="{3B12611B-929A-4FE9-9BEE-3B12F0207374}" sibTransId="{06959057-E4C4-4223-86AD-2E1C8956BF92}"/>
    <dgm:cxn modelId="{555E4F48-FC9D-4C6D-9C89-46042C151F8B}" type="presOf" srcId="{811A6AEF-08E9-424D-BE6A-7F0A18695337}" destId="{ED57F5BD-DAD4-42B8-8B10-D0C9723DC89B}" srcOrd="0" destOrd="0" presId="urn:microsoft.com/office/officeart/2005/8/layout/hList1"/>
    <dgm:cxn modelId="{CF26344A-6B71-48F1-9875-98E412FDC9FF}" srcId="{73B1D3E6-91C0-4E1A-BD2F-8A6059B8579F}" destId="{1C883EDB-253F-465F-BDF0-72D5F54927A2}" srcOrd="0" destOrd="0" parTransId="{60FD03CA-920C-4454-8417-B466C9CBAA95}" sibTransId="{0F87E525-96B9-418B-A89F-023D497EE294}"/>
    <dgm:cxn modelId="{F1F6AD6A-9EFC-4598-A719-08E9D6708827}" srcId="{6B0D26F9-09F1-4A7A-90C0-800DDB5EA466}" destId="{76647320-BF05-4010-9BA0-A4894A1547D4}" srcOrd="0" destOrd="0" parTransId="{DB95BA7A-1F28-4C64-8B31-C70577D9760E}" sibTransId="{E2AC46D5-5E36-4F44-8E6D-51249A774415}"/>
    <dgm:cxn modelId="{1ABFE25A-DE5E-4DE0-86BF-0FDC94302291}" type="presOf" srcId="{1C883EDB-253F-465F-BDF0-72D5F54927A2}" destId="{19F6EAB1-1458-486E-85F9-587B1AF531F4}" srcOrd="0" destOrd="0" presId="urn:microsoft.com/office/officeart/2005/8/layout/hList1"/>
    <dgm:cxn modelId="{4512EF88-30E2-4BEF-9065-8884F6FD70FC}" type="presOf" srcId="{73B1D3E6-91C0-4E1A-BD2F-8A6059B8579F}" destId="{FB8C809F-17C7-4FA0-8C12-E541CEE8964A}" srcOrd="0" destOrd="0" presId="urn:microsoft.com/office/officeart/2005/8/layout/hList1"/>
    <dgm:cxn modelId="{AF159CA2-C97C-446B-9B99-F28CB43D22E8}" type="presOf" srcId="{BA1CD390-B1DD-46B2-817E-F1B981471690}" destId="{0F2A5412-C84C-435F-8787-930EC2993DF5}" srcOrd="0" destOrd="1" presId="urn:microsoft.com/office/officeart/2005/8/layout/hList1"/>
    <dgm:cxn modelId="{42EA19BF-CB74-4532-A35F-1EFF9225406D}" type="presOf" srcId="{6B0D26F9-09F1-4A7A-90C0-800DDB5EA466}" destId="{0A4F704D-0148-4121-9EC7-75AEABF9B10E}" srcOrd="0" destOrd="0" presId="urn:microsoft.com/office/officeart/2005/8/layout/hList1"/>
    <dgm:cxn modelId="{B5EB35CB-AD58-4B0A-86D2-66F02DCF76E2}" srcId="{811A6AEF-08E9-424D-BE6A-7F0A18695337}" destId="{73B1D3E6-91C0-4E1A-BD2F-8A6059B8579F}" srcOrd="1" destOrd="0" parTransId="{37053965-D50B-414B-8509-0732487CB683}" sibTransId="{1AA9FBE0-E118-4228-8D91-B8AFD7837BE1}"/>
    <dgm:cxn modelId="{495957F7-F9F2-4CED-93FF-33DFCF7BF676}" srcId="{811A6AEF-08E9-424D-BE6A-7F0A18695337}" destId="{6B0D26F9-09F1-4A7A-90C0-800DDB5EA466}" srcOrd="0" destOrd="0" parTransId="{510DCCC6-B8E1-4ECA-9681-2F350D481A2A}" sibTransId="{0156ECC3-47CB-452A-AF3D-E0ECF8AD0609}"/>
    <dgm:cxn modelId="{167895CB-E7D2-445B-827B-FD5161879799}" type="presParOf" srcId="{ED57F5BD-DAD4-42B8-8B10-D0C9723DC89B}" destId="{7C6AB7A4-7F7D-429E-9881-CD32565B3463}" srcOrd="0" destOrd="0" presId="urn:microsoft.com/office/officeart/2005/8/layout/hList1"/>
    <dgm:cxn modelId="{39C16495-4C42-43D3-91A4-8711ED280CF7}" type="presParOf" srcId="{7C6AB7A4-7F7D-429E-9881-CD32565B3463}" destId="{0A4F704D-0148-4121-9EC7-75AEABF9B10E}" srcOrd="0" destOrd="0" presId="urn:microsoft.com/office/officeart/2005/8/layout/hList1"/>
    <dgm:cxn modelId="{9ADEE671-B5FD-4042-8994-940F43F9269F}" type="presParOf" srcId="{7C6AB7A4-7F7D-429E-9881-CD32565B3463}" destId="{0F2A5412-C84C-435F-8787-930EC2993DF5}" srcOrd="1" destOrd="0" presId="urn:microsoft.com/office/officeart/2005/8/layout/hList1"/>
    <dgm:cxn modelId="{50D6442F-7BF4-4C90-88A6-8E299D46B5DB}" type="presParOf" srcId="{ED57F5BD-DAD4-42B8-8B10-D0C9723DC89B}" destId="{A1D4665F-9CB4-4437-87E6-088FF55B3158}" srcOrd="1" destOrd="0" presId="urn:microsoft.com/office/officeart/2005/8/layout/hList1"/>
    <dgm:cxn modelId="{D180CBAD-8F6B-45D8-816F-83B7702E9410}" type="presParOf" srcId="{ED57F5BD-DAD4-42B8-8B10-D0C9723DC89B}" destId="{C7A10F2E-D72E-4D4F-BF16-C7B569EC791C}" srcOrd="2" destOrd="0" presId="urn:microsoft.com/office/officeart/2005/8/layout/hList1"/>
    <dgm:cxn modelId="{6CCE45A7-F595-45A8-812E-A6497C20ACA7}" type="presParOf" srcId="{C7A10F2E-D72E-4D4F-BF16-C7B569EC791C}" destId="{FB8C809F-17C7-4FA0-8C12-E541CEE8964A}" srcOrd="0" destOrd="0" presId="urn:microsoft.com/office/officeart/2005/8/layout/hList1"/>
    <dgm:cxn modelId="{940D950C-1E8E-4F6C-95BC-70AB1B3715CE}" type="presParOf" srcId="{C7A10F2E-D72E-4D4F-BF16-C7B569EC791C}" destId="{19F6EAB1-1458-486E-85F9-587B1AF531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342E5-6194-40AC-85CD-DC7BA280A3E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108ACCCA-C24F-4D20-9E47-F9BDF79541BC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АДАПТАЦІЯ</a:t>
          </a:r>
          <a:endParaRPr lang="ru-UA" b="1" dirty="0">
            <a:solidFill>
              <a:srgbClr val="002060"/>
            </a:solidFill>
          </a:endParaRPr>
        </a:p>
      </dgm:t>
    </dgm:pt>
    <dgm:pt modelId="{487ED827-78FC-40E2-B47B-70110540FC88}" type="parTrans" cxnId="{ECDC0727-C9FD-412F-BC80-93BCD9306632}">
      <dgm:prSet/>
      <dgm:spPr/>
      <dgm:t>
        <a:bodyPr/>
        <a:lstStyle/>
        <a:p>
          <a:endParaRPr lang="ru-UA"/>
        </a:p>
      </dgm:t>
    </dgm:pt>
    <dgm:pt modelId="{842E0F4D-5BE8-4A98-B753-33E2CF6CB957}" type="sibTrans" cxnId="{ECDC0727-C9FD-412F-BC80-93BCD9306632}">
      <dgm:prSet/>
      <dgm:spPr/>
      <dgm:t>
        <a:bodyPr/>
        <a:lstStyle/>
        <a:p>
          <a:endParaRPr lang="ru-UA"/>
        </a:p>
      </dgm:t>
    </dgm:pt>
    <dgm:pt modelId="{C03A6254-10D9-4BFE-AF3F-9D5407F931A8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ІНДИВІДУАЛІЗАЦІЯ</a:t>
          </a:r>
          <a:endParaRPr lang="ru-UA" b="1" dirty="0">
            <a:solidFill>
              <a:srgbClr val="002060"/>
            </a:solidFill>
          </a:endParaRPr>
        </a:p>
      </dgm:t>
    </dgm:pt>
    <dgm:pt modelId="{EE6D735A-8C98-41DE-AFF5-1B47B2EBA5B9}" type="parTrans" cxnId="{1845BDB2-D7BE-4461-A50F-59C7069AA032}">
      <dgm:prSet/>
      <dgm:spPr/>
      <dgm:t>
        <a:bodyPr/>
        <a:lstStyle/>
        <a:p>
          <a:endParaRPr lang="ru-UA"/>
        </a:p>
      </dgm:t>
    </dgm:pt>
    <dgm:pt modelId="{EC434CCA-6BF2-4641-ACCD-B7766198D0AF}" type="sibTrans" cxnId="{1845BDB2-D7BE-4461-A50F-59C7069AA032}">
      <dgm:prSet/>
      <dgm:spPr/>
      <dgm:t>
        <a:bodyPr/>
        <a:lstStyle/>
        <a:p>
          <a:endParaRPr lang="ru-UA"/>
        </a:p>
      </dgm:t>
    </dgm:pt>
    <dgm:pt modelId="{6CA43410-4B34-473D-B694-88C9FA933B2A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ІНТЕГРАЦІЯ</a:t>
          </a:r>
          <a:endParaRPr lang="ru-UA" b="1" dirty="0">
            <a:solidFill>
              <a:srgbClr val="002060"/>
            </a:solidFill>
          </a:endParaRPr>
        </a:p>
      </dgm:t>
    </dgm:pt>
    <dgm:pt modelId="{19307C8F-310F-4741-9722-682CAD9A084D}" type="parTrans" cxnId="{FC840E5C-8324-4262-A7DA-48BC32131E91}">
      <dgm:prSet/>
      <dgm:spPr/>
      <dgm:t>
        <a:bodyPr/>
        <a:lstStyle/>
        <a:p>
          <a:endParaRPr lang="ru-UA"/>
        </a:p>
      </dgm:t>
    </dgm:pt>
    <dgm:pt modelId="{4ECBA8A5-F3E5-4877-AE38-B7E7A5CF9196}" type="sibTrans" cxnId="{FC840E5C-8324-4262-A7DA-48BC32131E91}">
      <dgm:prSet/>
      <dgm:spPr/>
      <dgm:t>
        <a:bodyPr/>
        <a:lstStyle/>
        <a:p>
          <a:endParaRPr lang="ru-UA"/>
        </a:p>
      </dgm:t>
    </dgm:pt>
    <dgm:pt modelId="{78C8FB5F-4087-46D8-BF41-8C96EBCB8279}" type="pres">
      <dgm:prSet presAssocID="{CF5342E5-6194-40AC-85CD-DC7BA280A3E3}" presName="CompostProcess" presStyleCnt="0">
        <dgm:presLayoutVars>
          <dgm:dir/>
          <dgm:resizeHandles val="exact"/>
        </dgm:presLayoutVars>
      </dgm:prSet>
      <dgm:spPr/>
    </dgm:pt>
    <dgm:pt modelId="{267D92BD-8A0A-4EE5-A820-DF58BA3CAE9F}" type="pres">
      <dgm:prSet presAssocID="{CF5342E5-6194-40AC-85CD-DC7BA280A3E3}" presName="arrow" presStyleLbl="bgShp" presStyleIdx="0" presStyleCnt="1"/>
      <dgm:spPr/>
    </dgm:pt>
    <dgm:pt modelId="{CECC60B7-1711-4A86-9358-FA452CD89CDD}" type="pres">
      <dgm:prSet presAssocID="{CF5342E5-6194-40AC-85CD-DC7BA280A3E3}" presName="linearProcess" presStyleCnt="0"/>
      <dgm:spPr/>
    </dgm:pt>
    <dgm:pt modelId="{B47E9FCD-7F17-49C5-B010-EA491D2D90AB}" type="pres">
      <dgm:prSet presAssocID="{108ACCCA-C24F-4D20-9E47-F9BDF79541BC}" presName="textNode" presStyleLbl="node1" presStyleIdx="0" presStyleCnt="3" custScaleX="99012" custLinFactNeighborX="-2119" custLinFactNeighborY="-1298">
        <dgm:presLayoutVars>
          <dgm:bulletEnabled val="1"/>
        </dgm:presLayoutVars>
      </dgm:prSet>
      <dgm:spPr/>
    </dgm:pt>
    <dgm:pt modelId="{121F82FA-0B46-42C7-9889-3874DF772654}" type="pres">
      <dgm:prSet presAssocID="{842E0F4D-5BE8-4A98-B753-33E2CF6CB957}" presName="sibTrans" presStyleCnt="0"/>
      <dgm:spPr/>
    </dgm:pt>
    <dgm:pt modelId="{8813CD2F-253B-45A5-8D0B-6FA60C45A5A8}" type="pres">
      <dgm:prSet presAssocID="{C03A6254-10D9-4BFE-AF3F-9D5407F931A8}" presName="textNode" presStyleLbl="node1" presStyleIdx="1" presStyleCnt="3">
        <dgm:presLayoutVars>
          <dgm:bulletEnabled val="1"/>
        </dgm:presLayoutVars>
      </dgm:prSet>
      <dgm:spPr/>
    </dgm:pt>
    <dgm:pt modelId="{0DC966F3-4A45-43A7-917D-A4F472D2A07D}" type="pres">
      <dgm:prSet presAssocID="{EC434CCA-6BF2-4641-ACCD-B7766198D0AF}" presName="sibTrans" presStyleCnt="0"/>
      <dgm:spPr/>
    </dgm:pt>
    <dgm:pt modelId="{1E9AA685-0664-451D-AE12-764497D3432C}" type="pres">
      <dgm:prSet presAssocID="{6CA43410-4B34-473D-B694-88C9FA933B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0B17922-0A4D-4160-A308-06AB01F742B9}" type="presOf" srcId="{CF5342E5-6194-40AC-85CD-DC7BA280A3E3}" destId="{78C8FB5F-4087-46D8-BF41-8C96EBCB8279}" srcOrd="0" destOrd="0" presId="urn:microsoft.com/office/officeart/2005/8/layout/hProcess9"/>
    <dgm:cxn modelId="{ECDC0727-C9FD-412F-BC80-93BCD9306632}" srcId="{CF5342E5-6194-40AC-85CD-DC7BA280A3E3}" destId="{108ACCCA-C24F-4D20-9E47-F9BDF79541BC}" srcOrd="0" destOrd="0" parTransId="{487ED827-78FC-40E2-B47B-70110540FC88}" sibTransId="{842E0F4D-5BE8-4A98-B753-33E2CF6CB957}"/>
    <dgm:cxn modelId="{6888EE2A-1E75-4CCA-9E9F-AE35011C3851}" type="presOf" srcId="{108ACCCA-C24F-4D20-9E47-F9BDF79541BC}" destId="{B47E9FCD-7F17-49C5-B010-EA491D2D90AB}" srcOrd="0" destOrd="0" presId="urn:microsoft.com/office/officeart/2005/8/layout/hProcess9"/>
    <dgm:cxn modelId="{FC840E5C-8324-4262-A7DA-48BC32131E91}" srcId="{CF5342E5-6194-40AC-85CD-DC7BA280A3E3}" destId="{6CA43410-4B34-473D-B694-88C9FA933B2A}" srcOrd="2" destOrd="0" parTransId="{19307C8F-310F-4741-9722-682CAD9A084D}" sibTransId="{4ECBA8A5-F3E5-4877-AE38-B7E7A5CF9196}"/>
    <dgm:cxn modelId="{5CCADB60-25CB-4F92-B0F5-6C78762C2961}" type="presOf" srcId="{C03A6254-10D9-4BFE-AF3F-9D5407F931A8}" destId="{8813CD2F-253B-45A5-8D0B-6FA60C45A5A8}" srcOrd="0" destOrd="0" presId="urn:microsoft.com/office/officeart/2005/8/layout/hProcess9"/>
    <dgm:cxn modelId="{EF563AAF-BDF3-4F33-9E65-D445FE35681A}" type="presOf" srcId="{6CA43410-4B34-473D-B694-88C9FA933B2A}" destId="{1E9AA685-0664-451D-AE12-764497D3432C}" srcOrd="0" destOrd="0" presId="urn:microsoft.com/office/officeart/2005/8/layout/hProcess9"/>
    <dgm:cxn modelId="{1845BDB2-D7BE-4461-A50F-59C7069AA032}" srcId="{CF5342E5-6194-40AC-85CD-DC7BA280A3E3}" destId="{C03A6254-10D9-4BFE-AF3F-9D5407F931A8}" srcOrd="1" destOrd="0" parTransId="{EE6D735A-8C98-41DE-AFF5-1B47B2EBA5B9}" sibTransId="{EC434CCA-6BF2-4641-ACCD-B7766198D0AF}"/>
    <dgm:cxn modelId="{D8C38599-8643-4456-9A80-6EA9237203D1}" type="presParOf" srcId="{78C8FB5F-4087-46D8-BF41-8C96EBCB8279}" destId="{267D92BD-8A0A-4EE5-A820-DF58BA3CAE9F}" srcOrd="0" destOrd="0" presId="urn:microsoft.com/office/officeart/2005/8/layout/hProcess9"/>
    <dgm:cxn modelId="{C6002649-D2F3-4D43-8CB0-5AC5807362E4}" type="presParOf" srcId="{78C8FB5F-4087-46D8-BF41-8C96EBCB8279}" destId="{CECC60B7-1711-4A86-9358-FA452CD89CDD}" srcOrd="1" destOrd="0" presId="urn:microsoft.com/office/officeart/2005/8/layout/hProcess9"/>
    <dgm:cxn modelId="{AD3D89B8-79B6-4CA2-A137-413E58392544}" type="presParOf" srcId="{CECC60B7-1711-4A86-9358-FA452CD89CDD}" destId="{B47E9FCD-7F17-49C5-B010-EA491D2D90AB}" srcOrd="0" destOrd="0" presId="urn:microsoft.com/office/officeart/2005/8/layout/hProcess9"/>
    <dgm:cxn modelId="{4A41C80E-A8FB-4215-9129-354AB1994BE6}" type="presParOf" srcId="{CECC60B7-1711-4A86-9358-FA452CD89CDD}" destId="{121F82FA-0B46-42C7-9889-3874DF772654}" srcOrd="1" destOrd="0" presId="urn:microsoft.com/office/officeart/2005/8/layout/hProcess9"/>
    <dgm:cxn modelId="{A0A860B4-60B0-4844-A67A-89E5F8EF80BE}" type="presParOf" srcId="{CECC60B7-1711-4A86-9358-FA452CD89CDD}" destId="{8813CD2F-253B-45A5-8D0B-6FA60C45A5A8}" srcOrd="2" destOrd="0" presId="urn:microsoft.com/office/officeart/2005/8/layout/hProcess9"/>
    <dgm:cxn modelId="{F4BF2D61-AB34-4068-B296-720A33EF021B}" type="presParOf" srcId="{CECC60B7-1711-4A86-9358-FA452CD89CDD}" destId="{0DC966F3-4A45-43A7-917D-A4F472D2A07D}" srcOrd="3" destOrd="0" presId="urn:microsoft.com/office/officeart/2005/8/layout/hProcess9"/>
    <dgm:cxn modelId="{A0F980A1-9685-4968-9AB2-7618FED6DCA7}" type="presParOf" srcId="{CECC60B7-1711-4A86-9358-FA452CD89CDD}" destId="{1E9AA685-0664-451D-AE12-764497D343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96F06A-C3E7-4083-AC9C-5580F0A1860E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EEFE8E6F-33BE-4E96-8E4D-FAB4A452D21A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ВИХОВАТЕЛЬ</a:t>
          </a:r>
          <a:endParaRPr lang="ru-UA" b="1" dirty="0">
            <a:solidFill>
              <a:srgbClr val="002060"/>
            </a:solidFill>
          </a:endParaRPr>
        </a:p>
      </dgm:t>
    </dgm:pt>
    <dgm:pt modelId="{2FF0EC47-DEBA-4151-9E9C-E147BF84E512}" type="parTrans" cxnId="{2743FDFD-BC1C-4343-8F60-2538BEA8F204}">
      <dgm:prSet/>
      <dgm:spPr/>
      <dgm:t>
        <a:bodyPr/>
        <a:lstStyle/>
        <a:p>
          <a:endParaRPr lang="ru-UA"/>
        </a:p>
      </dgm:t>
    </dgm:pt>
    <dgm:pt modelId="{145C49D3-E271-4707-A32F-F32CDBC7B7B1}" type="sibTrans" cxnId="{2743FDFD-BC1C-4343-8F60-2538BEA8F204}">
      <dgm:prSet/>
      <dgm:spPr/>
      <dgm:t>
        <a:bodyPr/>
        <a:lstStyle/>
        <a:p>
          <a:endParaRPr lang="ru-UA"/>
        </a:p>
      </dgm:t>
    </dgm:pt>
    <dgm:pt modelId="{C4370C3A-1EEF-4CE2-8C44-012B2C38D692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ВЧИТЕЛЬ</a:t>
          </a:r>
          <a:endParaRPr lang="ru-UA" b="1" dirty="0">
            <a:solidFill>
              <a:srgbClr val="002060"/>
            </a:solidFill>
          </a:endParaRPr>
        </a:p>
      </dgm:t>
    </dgm:pt>
    <dgm:pt modelId="{FC5DBA17-1099-4CF1-AC31-16590D030D72}" type="parTrans" cxnId="{547045B6-FABD-4B0A-90DB-D33CCF676F59}">
      <dgm:prSet/>
      <dgm:spPr/>
      <dgm:t>
        <a:bodyPr/>
        <a:lstStyle/>
        <a:p>
          <a:endParaRPr lang="ru-UA"/>
        </a:p>
      </dgm:t>
    </dgm:pt>
    <dgm:pt modelId="{BC978592-C344-44C1-A5D9-754C4152A8F2}" type="sibTrans" cxnId="{547045B6-FABD-4B0A-90DB-D33CCF676F59}">
      <dgm:prSet/>
      <dgm:spPr/>
      <dgm:t>
        <a:bodyPr/>
        <a:lstStyle/>
        <a:p>
          <a:endParaRPr lang="ru-UA"/>
        </a:p>
      </dgm:t>
    </dgm:pt>
    <dgm:pt modelId="{63E73231-9357-49DD-8F4E-A85CB52929FC}">
      <dgm:prSet phldrT="[Текст]" custT="1"/>
      <dgm:spPr/>
      <dgm:t>
        <a:bodyPr/>
        <a:lstStyle/>
        <a:p>
          <a:r>
            <a:rPr lang="uk-UA" sz="2800" b="1" dirty="0">
              <a:solidFill>
                <a:srgbClr val="002060"/>
              </a:solidFill>
            </a:rPr>
            <a:t>НАСТУПНІСТЬ</a:t>
          </a:r>
          <a:endParaRPr lang="ru-UA" sz="2800" b="1" dirty="0">
            <a:solidFill>
              <a:srgbClr val="002060"/>
            </a:solidFill>
          </a:endParaRPr>
        </a:p>
      </dgm:t>
    </dgm:pt>
    <dgm:pt modelId="{BF7356D4-5A97-43C3-8366-FEEEC6ACFCE3}" type="parTrans" cxnId="{9A691758-705E-4DC0-87ED-27F99D6F4AC9}">
      <dgm:prSet/>
      <dgm:spPr/>
      <dgm:t>
        <a:bodyPr/>
        <a:lstStyle/>
        <a:p>
          <a:endParaRPr lang="ru-UA"/>
        </a:p>
      </dgm:t>
    </dgm:pt>
    <dgm:pt modelId="{2508B70C-F391-4F69-B00F-7DF7FCAB6E22}" type="sibTrans" cxnId="{9A691758-705E-4DC0-87ED-27F99D6F4AC9}">
      <dgm:prSet/>
      <dgm:spPr/>
      <dgm:t>
        <a:bodyPr/>
        <a:lstStyle/>
        <a:p>
          <a:endParaRPr lang="ru-UA"/>
        </a:p>
      </dgm:t>
    </dgm:pt>
    <dgm:pt modelId="{A950A117-0605-47FE-A912-0CD9FFB8D8B3}" type="pres">
      <dgm:prSet presAssocID="{D796F06A-C3E7-4083-AC9C-5580F0A1860E}" presName="Name0" presStyleCnt="0">
        <dgm:presLayoutVars>
          <dgm:dir/>
          <dgm:resizeHandles val="exact"/>
        </dgm:presLayoutVars>
      </dgm:prSet>
      <dgm:spPr/>
    </dgm:pt>
    <dgm:pt modelId="{72AE8EC7-D9AB-4A3F-BE4D-75C83914B29B}" type="pres">
      <dgm:prSet presAssocID="{D796F06A-C3E7-4083-AC9C-5580F0A1860E}" presName="vNodes" presStyleCnt="0"/>
      <dgm:spPr/>
    </dgm:pt>
    <dgm:pt modelId="{DB218A9C-D7AC-4D68-B4FD-8CAF62D7862B}" type="pres">
      <dgm:prSet presAssocID="{EEFE8E6F-33BE-4E96-8E4D-FAB4A452D21A}" presName="node" presStyleLbl="node1" presStyleIdx="0" presStyleCnt="3" custScaleX="183606" custLinFactNeighborX="-136" custLinFactNeighborY="-31234">
        <dgm:presLayoutVars>
          <dgm:bulletEnabled val="1"/>
        </dgm:presLayoutVars>
      </dgm:prSet>
      <dgm:spPr/>
    </dgm:pt>
    <dgm:pt modelId="{179D2939-CB07-4AE1-84FB-3CD4C99CA787}" type="pres">
      <dgm:prSet presAssocID="{145C49D3-E271-4707-A32F-F32CDBC7B7B1}" presName="spacerT" presStyleCnt="0"/>
      <dgm:spPr/>
    </dgm:pt>
    <dgm:pt modelId="{1FDB835E-3794-4BEE-B285-4127F33879B9}" type="pres">
      <dgm:prSet presAssocID="{145C49D3-E271-4707-A32F-F32CDBC7B7B1}" presName="sibTrans" presStyleLbl="sibTrans2D1" presStyleIdx="0" presStyleCnt="2"/>
      <dgm:spPr/>
    </dgm:pt>
    <dgm:pt modelId="{1309E5A0-814D-4730-9881-1D1B28E033AA}" type="pres">
      <dgm:prSet presAssocID="{145C49D3-E271-4707-A32F-F32CDBC7B7B1}" presName="spacerB" presStyleCnt="0"/>
      <dgm:spPr/>
    </dgm:pt>
    <dgm:pt modelId="{E01E4386-C865-4D35-BC5C-FC95C5799854}" type="pres">
      <dgm:prSet presAssocID="{C4370C3A-1EEF-4CE2-8C44-012B2C38D692}" presName="node" presStyleLbl="node1" presStyleIdx="1" presStyleCnt="3" custScaleX="174157">
        <dgm:presLayoutVars>
          <dgm:bulletEnabled val="1"/>
        </dgm:presLayoutVars>
      </dgm:prSet>
      <dgm:spPr/>
    </dgm:pt>
    <dgm:pt modelId="{24BCFB04-F546-4921-AE34-F9DABD0F932C}" type="pres">
      <dgm:prSet presAssocID="{D796F06A-C3E7-4083-AC9C-5580F0A1860E}" presName="sibTransLast" presStyleLbl="sibTrans2D1" presStyleIdx="1" presStyleCnt="2"/>
      <dgm:spPr/>
    </dgm:pt>
    <dgm:pt modelId="{24E46BE9-FFA3-4A7A-B6C3-309CE420BC8C}" type="pres">
      <dgm:prSet presAssocID="{D796F06A-C3E7-4083-AC9C-5580F0A1860E}" presName="connectorText" presStyleLbl="sibTrans2D1" presStyleIdx="1" presStyleCnt="2"/>
      <dgm:spPr/>
    </dgm:pt>
    <dgm:pt modelId="{48933329-B0BF-40F0-9582-7A42FEFCFCBA}" type="pres">
      <dgm:prSet presAssocID="{D796F06A-C3E7-4083-AC9C-5580F0A1860E}" presName="lastNode" presStyleLbl="node1" presStyleIdx="2" presStyleCnt="3" custScaleX="159066" custScaleY="59891" custLinFactNeighborX="916">
        <dgm:presLayoutVars>
          <dgm:bulletEnabled val="1"/>
        </dgm:presLayoutVars>
      </dgm:prSet>
      <dgm:spPr/>
    </dgm:pt>
  </dgm:ptLst>
  <dgm:cxnLst>
    <dgm:cxn modelId="{5247AC10-EDF1-472F-B6E3-289178CF3FC2}" type="presOf" srcId="{63E73231-9357-49DD-8F4E-A85CB52929FC}" destId="{48933329-B0BF-40F0-9582-7A42FEFCFCBA}" srcOrd="0" destOrd="0" presId="urn:microsoft.com/office/officeart/2005/8/layout/equation2"/>
    <dgm:cxn modelId="{78F22C5E-015F-472C-9346-EFEA86049A1B}" type="presOf" srcId="{EEFE8E6F-33BE-4E96-8E4D-FAB4A452D21A}" destId="{DB218A9C-D7AC-4D68-B4FD-8CAF62D7862B}" srcOrd="0" destOrd="0" presId="urn:microsoft.com/office/officeart/2005/8/layout/equation2"/>
    <dgm:cxn modelId="{CE2D934F-4A26-4D3A-BEBA-B5D1EEF2D786}" type="presOf" srcId="{BC978592-C344-44C1-A5D9-754C4152A8F2}" destId="{24E46BE9-FFA3-4A7A-B6C3-309CE420BC8C}" srcOrd="1" destOrd="0" presId="urn:microsoft.com/office/officeart/2005/8/layout/equation2"/>
    <dgm:cxn modelId="{918BFB55-96F5-49C8-895E-3036925DB56B}" type="presOf" srcId="{D796F06A-C3E7-4083-AC9C-5580F0A1860E}" destId="{A950A117-0605-47FE-A912-0CD9FFB8D8B3}" srcOrd="0" destOrd="0" presId="urn:microsoft.com/office/officeart/2005/8/layout/equation2"/>
    <dgm:cxn modelId="{9A691758-705E-4DC0-87ED-27F99D6F4AC9}" srcId="{D796F06A-C3E7-4083-AC9C-5580F0A1860E}" destId="{63E73231-9357-49DD-8F4E-A85CB52929FC}" srcOrd="2" destOrd="0" parTransId="{BF7356D4-5A97-43C3-8366-FEEEC6ACFCE3}" sibTransId="{2508B70C-F391-4F69-B00F-7DF7FCAB6E22}"/>
    <dgm:cxn modelId="{0C04EC7C-DFD4-451F-814C-511839A83833}" type="presOf" srcId="{C4370C3A-1EEF-4CE2-8C44-012B2C38D692}" destId="{E01E4386-C865-4D35-BC5C-FC95C5799854}" srcOrd="0" destOrd="0" presId="urn:microsoft.com/office/officeart/2005/8/layout/equation2"/>
    <dgm:cxn modelId="{BE1BFB9E-C47C-4BAE-932D-E42D4329C99B}" type="presOf" srcId="{BC978592-C344-44C1-A5D9-754C4152A8F2}" destId="{24BCFB04-F546-4921-AE34-F9DABD0F932C}" srcOrd="0" destOrd="0" presId="urn:microsoft.com/office/officeart/2005/8/layout/equation2"/>
    <dgm:cxn modelId="{BB64BFAC-0F9D-4BB1-BA6E-E4F0B8948E05}" type="presOf" srcId="{145C49D3-E271-4707-A32F-F32CDBC7B7B1}" destId="{1FDB835E-3794-4BEE-B285-4127F33879B9}" srcOrd="0" destOrd="0" presId="urn:microsoft.com/office/officeart/2005/8/layout/equation2"/>
    <dgm:cxn modelId="{547045B6-FABD-4B0A-90DB-D33CCF676F59}" srcId="{D796F06A-C3E7-4083-AC9C-5580F0A1860E}" destId="{C4370C3A-1EEF-4CE2-8C44-012B2C38D692}" srcOrd="1" destOrd="0" parTransId="{FC5DBA17-1099-4CF1-AC31-16590D030D72}" sibTransId="{BC978592-C344-44C1-A5D9-754C4152A8F2}"/>
    <dgm:cxn modelId="{2743FDFD-BC1C-4343-8F60-2538BEA8F204}" srcId="{D796F06A-C3E7-4083-AC9C-5580F0A1860E}" destId="{EEFE8E6F-33BE-4E96-8E4D-FAB4A452D21A}" srcOrd="0" destOrd="0" parTransId="{2FF0EC47-DEBA-4151-9E9C-E147BF84E512}" sibTransId="{145C49D3-E271-4707-A32F-F32CDBC7B7B1}"/>
    <dgm:cxn modelId="{5071ABC7-51CA-4B5B-875A-09E51845FC6C}" type="presParOf" srcId="{A950A117-0605-47FE-A912-0CD9FFB8D8B3}" destId="{72AE8EC7-D9AB-4A3F-BE4D-75C83914B29B}" srcOrd="0" destOrd="0" presId="urn:microsoft.com/office/officeart/2005/8/layout/equation2"/>
    <dgm:cxn modelId="{F5C35E1A-057C-4BCA-8450-441C18CF4AA2}" type="presParOf" srcId="{72AE8EC7-D9AB-4A3F-BE4D-75C83914B29B}" destId="{DB218A9C-D7AC-4D68-B4FD-8CAF62D7862B}" srcOrd="0" destOrd="0" presId="urn:microsoft.com/office/officeart/2005/8/layout/equation2"/>
    <dgm:cxn modelId="{F24216F0-4C83-472C-AE76-9CCE0CB4EB3F}" type="presParOf" srcId="{72AE8EC7-D9AB-4A3F-BE4D-75C83914B29B}" destId="{179D2939-CB07-4AE1-84FB-3CD4C99CA787}" srcOrd="1" destOrd="0" presId="urn:microsoft.com/office/officeart/2005/8/layout/equation2"/>
    <dgm:cxn modelId="{C6DE7A99-BE8D-4457-AB7E-456C2AC9E10A}" type="presParOf" srcId="{72AE8EC7-D9AB-4A3F-BE4D-75C83914B29B}" destId="{1FDB835E-3794-4BEE-B285-4127F33879B9}" srcOrd="2" destOrd="0" presId="urn:microsoft.com/office/officeart/2005/8/layout/equation2"/>
    <dgm:cxn modelId="{4992A08B-BB27-4CB0-AFE8-9C383985B21D}" type="presParOf" srcId="{72AE8EC7-D9AB-4A3F-BE4D-75C83914B29B}" destId="{1309E5A0-814D-4730-9881-1D1B28E033AA}" srcOrd="3" destOrd="0" presId="urn:microsoft.com/office/officeart/2005/8/layout/equation2"/>
    <dgm:cxn modelId="{E5B1B690-074E-4A45-B034-C60E2D0DA262}" type="presParOf" srcId="{72AE8EC7-D9AB-4A3F-BE4D-75C83914B29B}" destId="{E01E4386-C865-4D35-BC5C-FC95C5799854}" srcOrd="4" destOrd="0" presId="urn:microsoft.com/office/officeart/2005/8/layout/equation2"/>
    <dgm:cxn modelId="{38FEADD8-723D-462F-B003-0B4020E8C139}" type="presParOf" srcId="{A950A117-0605-47FE-A912-0CD9FFB8D8B3}" destId="{24BCFB04-F546-4921-AE34-F9DABD0F932C}" srcOrd="1" destOrd="0" presId="urn:microsoft.com/office/officeart/2005/8/layout/equation2"/>
    <dgm:cxn modelId="{F8630130-157D-466D-8294-8A67DAEB257C}" type="presParOf" srcId="{24BCFB04-F546-4921-AE34-F9DABD0F932C}" destId="{24E46BE9-FFA3-4A7A-B6C3-309CE420BC8C}" srcOrd="0" destOrd="0" presId="urn:microsoft.com/office/officeart/2005/8/layout/equation2"/>
    <dgm:cxn modelId="{BCD06532-88C8-4EAA-A157-3131F7652A96}" type="presParOf" srcId="{A950A117-0605-47FE-A912-0CD9FFB8D8B3}" destId="{48933329-B0BF-40F0-9582-7A42FEFCFCB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4F0C24-DC91-40DB-A10A-7033C86F0744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UA"/>
        </a:p>
      </dgm:t>
    </dgm:pt>
    <dgm:pt modelId="{F52ED258-1FE1-46CD-AF47-047758B34246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ОРГАНІЗАЦІЙНО-ПЕДАГОГІЧНІ УМОВИ</a:t>
          </a:r>
          <a:endParaRPr lang="ru-UA" b="1" dirty="0">
            <a:solidFill>
              <a:srgbClr val="002060"/>
            </a:solidFill>
          </a:endParaRPr>
        </a:p>
      </dgm:t>
    </dgm:pt>
    <dgm:pt modelId="{A09040B5-BE84-4FD0-8D04-5D3E70B1F89D}" type="parTrans" cxnId="{7AD32C21-9F40-4CB0-A928-F2B68B939F9A}">
      <dgm:prSet/>
      <dgm:spPr/>
      <dgm:t>
        <a:bodyPr/>
        <a:lstStyle/>
        <a:p>
          <a:endParaRPr lang="ru-UA"/>
        </a:p>
      </dgm:t>
    </dgm:pt>
    <dgm:pt modelId="{10DB0B3C-21F4-481E-B1F1-7693EC9E3DE0}" type="sibTrans" cxnId="{7AD32C21-9F40-4CB0-A928-F2B68B939F9A}">
      <dgm:prSet/>
      <dgm:spPr/>
      <dgm:t>
        <a:bodyPr/>
        <a:lstStyle/>
        <a:p>
          <a:endParaRPr lang="ru-UA"/>
        </a:p>
      </dgm:t>
    </dgm:pt>
    <dgm:pt modelId="{8D939C9A-3FF1-4995-8FA6-1639191E16C2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</a:rPr>
            <a:t>БЕЗПЕРЕРВНІСТЬ</a:t>
          </a:r>
          <a:endParaRPr lang="ru-UA" sz="2000" b="1" dirty="0">
            <a:solidFill>
              <a:srgbClr val="002060"/>
            </a:solidFill>
          </a:endParaRPr>
        </a:p>
      </dgm:t>
    </dgm:pt>
    <dgm:pt modelId="{9FDFF8B9-4D30-436D-B374-127C2D779BEF}" type="parTrans" cxnId="{F4532782-16FE-4BBA-B0A8-3E378504F942}">
      <dgm:prSet/>
      <dgm:spPr/>
      <dgm:t>
        <a:bodyPr/>
        <a:lstStyle/>
        <a:p>
          <a:endParaRPr lang="ru-UA"/>
        </a:p>
      </dgm:t>
    </dgm:pt>
    <dgm:pt modelId="{1E035CDC-21D7-4478-931C-4B41AFE3965E}" type="sibTrans" cxnId="{F4532782-16FE-4BBA-B0A8-3E378504F942}">
      <dgm:prSet/>
      <dgm:spPr/>
      <dgm:t>
        <a:bodyPr/>
        <a:lstStyle/>
        <a:p>
          <a:endParaRPr lang="ru-UA"/>
        </a:p>
      </dgm:t>
    </dgm:pt>
    <dgm:pt modelId="{BBC39021-FE98-4017-A1B9-0B314D491BDA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</a:rPr>
            <a:t>ЦІЛІСНІСТЬ</a:t>
          </a:r>
          <a:endParaRPr lang="ru-UA" sz="2000" b="1" dirty="0">
            <a:solidFill>
              <a:srgbClr val="002060"/>
            </a:solidFill>
          </a:endParaRPr>
        </a:p>
      </dgm:t>
    </dgm:pt>
    <dgm:pt modelId="{8326541F-FB8A-4B83-A7C6-7F395C5C0852}" type="parTrans" cxnId="{6DB1ED9E-65C4-4BC9-B7D0-94179B25EB7C}">
      <dgm:prSet/>
      <dgm:spPr/>
      <dgm:t>
        <a:bodyPr/>
        <a:lstStyle/>
        <a:p>
          <a:endParaRPr lang="ru-UA"/>
        </a:p>
      </dgm:t>
    </dgm:pt>
    <dgm:pt modelId="{DE66CEBD-118E-4E82-BBD2-7344EF64F1E1}" type="sibTrans" cxnId="{6DB1ED9E-65C4-4BC9-B7D0-94179B25EB7C}">
      <dgm:prSet/>
      <dgm:spPr/>
      <dgm:t>
        <a:bodyPr/>
        <a:lstStyle/>
        <a:p>
          <a:endParaRPr lang="ru-UA"/>
        </a:p>
      </dgm:t>
    </dgm:pt>
    <dgm:pt modelId="{35933D1C-DB01-4B1F-8C7D-A51D37028281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НАСТУПНІСТЬ ОСВІТНЬОГО ПРОЦЕСУ</a:t>
          </a:r>
          <a:endParaRPr lang="ru-UA" b="1" dirty="0">
            <a:solidFill>
              <a:srgbClr val="002060"/>
            </a:solidFill>
          </a:endParaRPr>
        </a:p>
      </dgm:t>
    </dgm:pt>
    <dgm:pt modelId="{D9CFF623-A1C9-4EFC-89DC-69AA3F435172}" type="parTrans" cxnId="{7D90D714-5A33-480E-A818-8578202AF206}">
      <dgm:prSet/>
      <dgm:spPr/>
      <dgm:t>
        <a:bodyPr/>
        <a:lstStyle/>
        <a:p>
          <a:endParaRPr lang="ru-UA"/>
        </a:p>
      </dgm:t>
    </dgm:pt>
    <dgm:pt modelId="{776AAE43-8924-45B2-AD97-40DEC932DFB8}" type="sibTrans" cxnId="{7D90D714-5A33-480E-A818-8578202AF206}">
      <dgm:prSet/>
      <dgm:spPr/>
      <dgm:t>
        <a:bodyPr/>
        <a:lstStyle/>
        <a:p>
          <a:endParaRPr lang="ru-UA"/>
        </a:p>
      </dgm:t>
    </dgm:pt>
    <dgm:pt modelId="{A8E68517-9BAC-4DB7-8218-6A6C13C92E7A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ЦІЛЬОВА НАСТУПНІСТЬ</a:t>
          </a:r>
          <a:endParaRPr lang="ru-UA" b="1" dirty="0">
            <a:solidFill>
              <a:srgbClr val="002060"/>
            </a:solidFill>
          </a:endParaRPr>
        </a:p>
      </dgm:t>
    </dgm:pt>
    <dgm:pt modelId="{03263CC7-EC27-4156-AF77-54DF05339FCF}" type="parTrans" cxnId="{E11243F5-5264-4B65-9A43-F1E41E5E6B13}">
      <dgm:prSet/>
      <dgm:spPr/>
      <dgm:t>
        <a:bodyPr/>
        <a:lstStyle/>
        <a:p>
          <a:endParaRPr lang="ru-UA"/>
        </a:p>
      </dgm:t>
    </dgm:pt>
    <dgm:pt modelId="{D1FEE92F-0F82-4AEF-9DD8-9973943F8773}" type="sibTrans" cxnId="{E11243F5-5264-4B65-9A43-F1E41E5E6B13}">
      <dgm:prSet/>
      <dgm:spPr/>
      <dgm:t>
        <a:bodyPr/>
        <a:lstStyle/>
        <a:p>
          <a:endParaRPr lang="ru-UA"/>
        </a:p>
      </dgm:t>
    </dgm:pt>
    <dgm:pt modelId="{470B7754-4119-46A0-9FE7-39239AC1491B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ЗМІСТОВНА НАСТУПНІСТЬ</a:t>
          </a:r>
          <a:endParaRPr lang="ru-UA" b="1" dirty="0">
            <a:solidFill>
              <a:srgbClr val="002060"/>
            </a:solidFill>
          </a:endParaRPr>
        </a:p>
      </dgm:t>
    </dgm:pt>
    <dgm:pt modelId="{95F9032E-3C08-414E-8D94-62574C06B376}" type="parTrans" cxnId="{CCE6FA95-6094-46A6-B451-4745DAA0CC73}">
      <dgm:prSet/>
      <dgm:spPr/>
      <dgm:t>
        <a:bodyPr/>
        <a:lstStyle/>
        <a:p>
          <a:endParaRPr lang="ru-UA"/>
        </a:p>
      </dgm:t>
    </dgm:pt>
    <dgm:pt modelId="{A36820EC-8B21-4959-8A42-1C677813AA9F}" type="sibTrans" cxnId="{CCE6FA95-6094-46A6-B451-4745DAA0CC73}">
      <dgm:prSet/>
      <dgm:spPr/>
      <dgm:t>
        <a:bodyPr/>
        <a:lstStyle/>
        <a:p>
          <a:endParaRPr lang="ru-UA"/>
        </a:p>
      </dgm:t>
    </dgm:pt>
    <dgm:pt modelId="{624291A8-5CFF-463A-A225-4EEEEAAB1B9B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</a:rPr>
            <a:t>СИСТЕМНІСТЬ</a:t>
          </a:r>
          <a:endParaRPr lang="ru-UA" sz="2000" b="1" dirty="0">
            <a:solidFill>
              <a:srgbClr val="002060"/>
            </a:solidFill>
          </a:endParaRPr>
        </a:p>
      </dgm:t>
    </dgm:pt>
    <dgm:pt modelId="{93968664-594E-470B-85A6-9DD7774749BF}" type="parTrans" cxnId="{8CAA29E6-8098-4683-86C0-0B270BF722AE}">
      <dgm:prSet/>
      <dgm:spPr/>
      <dgm:t>
        <a:bodyPr/>
        <a:lstStyle/>
        <a:p>
          <a:endParaRPr lang="ru-UA"/>
        </a:p>
      </dgm:t>
    </dgm:pt>
    <dgm:pt modelId="{465C4997-905A-4259-A045-DDF714A4F76A}" type="sibTrans" cxnId="{8CAA29E6-8098-4683-86C0-0B270BF722AE}">
      <dgm:prSet/>
      <dgm:spPr/>
      <dgm:t>
        <a:bodyPr/>
        <a:lstStyle/>
        <a:p>
          <a:endParaRPr lang="ru-UA"/>
        </a:p>
      </dgm:t>
    </dgm:pt>
    <dgm:pt modelId="{2E4D5DBB-EB4B-4EBF-AE6A-35683AC81752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ТЕХНОЛОГІЧНА НАСТУПНІСТЬ</a:t>
          </a:r>
          <a:endParaRPr lang="ru-UA" b="1" dirty="0">
            <a:solidFill>
              <a:srgbClr val="002060"/>
            </a:solidFill>
          </a:endParaRPr>
        </a:p>
      </dgm:t>
    </dgm:pt>
    <dgm:pt modelId="{F7982C61-D1A8-4F65-BCC9-9D4E77B71E20}" type="parTrans" cxnId="{9ACCA795-0D10-45B0-B776-5B35B973650B}">
      <dgm:prSet/>
      <dgm:spPr/>
      <dgm:t>
        <a:bodyPr/>
        <a:lstStyle/>
        <a:p>
          <a:endParaRPr lang="ru-UA"/>
        </a:p>
      </dgm:t>
    </dgm:pt>
    <dgm:pt modelId="{1740644E-0EA8-48B0-A53B-46C99607DFF1}" type="sibTrans" cxnId="{9ACCA795-0D10-45B0-B776-5B35B973650B}">
      <dgm:prSet/>
      <dgm:spPr/>
      <dgm:t>
        <a:bodyPr/>
        <a:lstStyle/>
        <a:p>
          <a:endParaRPr lang="ru-UA"/>
        </a:p>
      </dgm:t>
    </dgm:pt>
    <dgm:pt modelId="{FD95799E-405F-4659-BF7C-1844C47FE6F6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ПСИХОЛОГІЧНА НАСТУПНІСТЬ</a:t>
          </a:r>
          <a:endParaRPr lang="ru-UA" b="1" dirty="0">
            <a:solidFill>
              <a:srgbClr val="002060"/>
            </a:solidFill>
          </a:endParaRPr>
        </a:p>
      </dgm:t>
    </dgm:pt>
    <dgm:pt modelId="{4607818F-AF18-4B15-A233-CA931AE50999}" type="parTrans" cxnId="{25483186-3DB6-4B90-8B09-11602FD7D798}">
      <dgm:prSet/>
      <dgm:spPr/>
      <dgm:t>
        <a:bodyPr/>
        <a:lstStyle/>
        <a:p>
          <a:endParaRPr lang="ru-UA"/>
        </a:p>
      </dgm:t>
    </dgm:pt>
    <dgm:pt modelId="{BD4B02C5-4992-45D4-A5F5-B8CEFA4EF713}" type="sibTrans" cxnId="{25483186-3DB6-4B90-8B09-11602FD7D798}">
      <dgm:prSet/>
      <dgm:spPr/>
      <dgm:t>
        <a:bodyPr/>
        <a:lstStyle/>
        <a:p>
          <a:endParaRPr lang="ru-UA"/>
        </a:p>
      </dgm:t>
    </dgm:pt>
    <dgm:pt modelId="{0B6615AB-AEEE-4F91-BFE8-A4403E4256D7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УПРАВЛІНСЬКА НАСТУПНІСТЬ</a:t>
          </a:r>
          <a:endParaRPr lang="ru-UA" b="1" dirty="0">
            <a:solidFill>
              <a:srgbClr val="002060"/>
            </a:solidFill>
          </a:endParaRPr>
        </a:p>
      </dgm:t>
    </dgm:pt>
    <dgm:pt modelId="{47122243-7046-4F28-B17E-9009A6ABD12F}" type="parTrans" cxnId="{1B8001BF-F6A3-4EE9-AAF0-453573D4D38B}">
      <dgm:prSet/>
      <dgm:spPr/>
      <dgm:t>
        <a:bodyPr/>
        <a:lstStyle/>
        <a:p>
          <a:endParaRPr lang="ru-UA"/>
        </a:p>
      </dgm:t>
    </dgm:pt>
    <dgm:pt modelId="{4D403061-951F-4813-8E4B-630CC4701CF8}" type="sibTrans" cxnId="{1B8001BF-F6A3-4EE9-AAF0-453573D4D38B}">
      <dgm:prSet/>
      <dgm:spPr/>
      <dgm:t>
        <a:bodyPr/>
        <a:lstStyle/>
        <a:p>
          <a:endParaRPr lang="ru-UA"/>
        </a:p>
      </dgm:t>
    </dgm:pt>
    <dgm:pt modelId="{CB96C41C-03C4-4D9C-981F-9212D9078A53}" type="pres">
      <dgm:prSet presAssocID="{D64F0C24-DC91-40DB-A10A-7033C86F0744}" presName="Name0" presStyleCnt="0">
        <dgm:presLayoutVars>
          <dgm:dir/>
          <dgm:animLvl val="lvl"/>
          <dgm:resizeHandles val="exact"/>
        </dgm:presLayoutVars>
      </dgm:prSet>
      <dgm:spPr/>
    </dgm:pt>
    <dgm:pt modelId="{A10D56D5-506D-40D4-8CF4-CBA64D068FE2}" type="pres">
      <dgm:prSet presAssocID="{35933D1C-DB01-4B1F-8C7D-A51D37028281}" presName="boxAndChildren" presStyleCnt="0"/>
      <dgm:spPr/>
    </dgm:pt>
    <dgm:pt modelId="{B453F8C2-73C4-40DC-82B8-BCAB880E7D6A}" type="pres">
      <dgm:prSet presAssocID="{35933D1C-DB01-4B1F-8C7D-A51D37028281}" presName="parentTextBox" presStyleLbl="node1" presStyleIdx="0" presStyleCnt="2"/>
      <dgm:spPr/>
    </dgm:pt>
    <dgm:pt modelId="{9D4BE926-E84C-41E3-ABC7-B626C9DEA954}" type="pres">
      <dgm:prSet presAssocID="{35933D1C-DB01-4B1F-8C7D-A51D37028281}" presName="entireBox" presStyleLbl="node1" presStyleIdx="0" presStyleCnt="2"/>
      <dgm:spPr/>
    </dgm:pt>
    <dgm:pt modelId="{C9DD8B16-C334-4FF9-9994-C924181BA300}" type="pres">
      <dgm:prSet presAssocID="{35933D1C-DB01-4B1F-8C7D-A51D37028281}" presName="descendantBox" presStyleCnt="0"/>
      <dgm:spPr/>
    </dgm:pt>
    <dgm:pt modelId="{E53184A7-961F-4B2C-900F-794F4020281F}" type="pres">
      <dgm:prSet presAssocID="{A8E68517-9BAC-4DB7-8218-6A6C13C92E7A}" presName="childTextBox" presStyleLbl="fgAccFollowNode1" presStyleIdx="0" presStyleCnt="8">
        <dgm:presLayoutVars>
          <dgm:bulletEnabled val="1"/>
        </dgm:presLayoutVars>
      </dgm:prSet>
      <dgm:spPr/>
    </dgm:pt>
    <dgm:pt modelId="{B53E6852-AEA3-4F7B-B356-93F666930CEA}" type="pres">
      <dgm:prSet presAssocID="{470B7754-4119-46A0-9FE7-39239AC1491B}" presName="childTextBox" presStyleLbl="fgAccFollowNode1" presStyleIdx="1" presStyleCnt="8">
        <dgm:presLayoutVars>
          <dgm:bulletEnabled val="1"/>
        </dgm:presLayoutVars>
      </dgm:prSet>
      <dgm:spPr/>
    </dgm:pt>
    <dgm:pt modelId="{39015F59-D664-43A9-914F-BE2F95160BA8}" type="pres">
      <dgm:prSet presAssocID="{2E4D5DBB-EB4B-4EBF-AE6A-35683AC81752}" presName="childTextBox" presStyleLbl="fgAccFollowNode1" presStyleIdx="2" presStyleCnt="8">
        <dgm:presLayoutVars>
          <dgm:bulletEnabled val="1"/>
        </dgm:presLayoutVars>
      </dgm:prSet>
      <dgm:spPr/>
    </dgm:pt>
    <dgm:pt modelId="{063CB985-158D-4943-8FC2-9136A950D423}" type="pres">
      <dgm:prSet presAssocID="{FD95799E-405F-4659-BF7C-1844C47FE6F6}" presName="childTextBox" presStyleLbl="fgAccFollowNode1" presStyleIdx="3" presStyleCnt="8">
        <dgm:presLayoutVars>
          <dgm:bulletEnabled val="1"/>
        </dgm:presLayoutVars>
      </dgm:prSet>
      <dgm:spPr/>
    </dgm:pt>
    <dgm:pt modelId="{A7339D10-F0A3-4C0F-A719-FA582D304740}" type="pres">
      <dgm:prSet presAssocID="{0B6615AB-AEEE-4F91-BFE8-A4403E4256D7}" presName="childTextBox" presStyleLbl="fgAccFollowNode1" presStyleIdx="4" presStyleCnt="8">
        <dgm:presLayoutVars>
          <dgm:bulletEnabled val="1"/>
        </dgm:presLayoutVars>
      </dgm:prSet>
      <dgm:spPr/>
    </dgm:pt>
    <dgm:pt modelId="{B2B77523-7A99-4AAC-8BBC-AB79DEE1CA33}" type="pres">
      <dgm:prSet presAssocID="{10DB0B3C-21F4-481E-B1F1-7693EC9E3DE0}" presName="sp" presStyleCnt="0"/>
      <dgm:spPr/>
    </dgm:pt>
    <dgm:pt modelId="{D8EF5484-1CC4-4E99-9D09-7F4824926815}" type="pres">
      <dgm:prSet presAssocID="{F52ED258-1FE1-46CD-AF47-047758B34246}" presName="arrowAndChildren" presStyleCnt="0"/>
      <dgm:spPr/>
    </dgm:pt>
    <dgm:pt modelId="{159E9091-077B-4FC5-9A5E-3C9FE468B83E}" type="pres">
      <dgm:prSet presAssocID="{F52ED258-1FE1-46CD-AF47-047758B34246}" presName="parentTextArrow" presStyleLbl="node1" presStyleIdx="0" presStyleCnt="2"/>
      <dgm:spPr/>
    </dgm:pt>
    <dgm:pt modelId="{A6221161-BD41-415D-9BC2-70AEEA339F8C}" type="pres">
      <dgm:prSet presAssocID="{F52ED258-1FE1-46CD-AF47-047758B34246}" presName="arrow" presStyleLbl="node1" presStyleIdx="1" presStyleCnt="2" custLinFactNeighborY="-46"/>
      <dgm:spPr/>
    </dgm:pt>
    <dgm:pt modelId="{51816B26-FCD5-4921-8683-698DEC5B8C0B}" type="pres">
      <dgm:prSet presAssocID="{F52ED258-1FE1-46CD-AF47-047758B34246}" presName="descendantArrow" presStyleCnt="0"/>
      <dgm:spPr/>
    </dgm:pt>
    <dgm:pt modelId="{46623005-9D86-4945-BA43-BE31EB483C7B}" type="pres">
      <dgm:prSet presAssocID="{8D939C9A-3FF1-4995-8FA6-1639191E16C2}" presName="childTextArrow" presStyleLbl="fgAccFollowNode1" presStyleIdx="5" presStyleCnt="8">
        <dgm:presLayoutVars>
          <dgm:bulletEnabled val="1"/>
        </dgm:presLayoutVars>
      </dgm:prSet>
      <dgm:spPr/>
    </dgm:pt>
    <dgm:pt modelId="{09162C4D-63E8-45AE-A790-4BF65C893BC1}" type="pres">
      <dgm:prSet presAssocID="{BBC39021-FE98-4017-A1B9-0B314D491BDA}" presName="childTextArrow" presStyleLbl="fgAccFollowNode1" presStyleIdx="6" presStyleCnt="8">
        <dgm:presLayoutVars>
          <dgm:bulletEnabled val="1"/>
        </dgm:presLayoutVars>
      </dgm:prSet>
      <dgm:spPr/>
    </dgm:pt>
    <dgm:pt modelId="{4401EA32-178C-4C4B-BA24-631C1E758EB6}" type="pres">
      <dgm:prSet presAssocID="{624291A8-5CFF-463A-A225-4EEEEAAB1B9B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60B00105-186A-480A-93CB-3948F1D9BFDF}" type="presOf" srcId="{35933D1C-DB01-4B1F-8C7D-A51D37028281}" destId="{B453F8C2-73C4-40DC-82B8-BCAB880E7D6A}" srcOrd="0" destOrd="0" presId="urn:microsoft.com/office/officeart/2005/8/layout/process4"/>
    <dgm:cxn modelId="{7D90D714-5A33-480E-A818-8578202AF206}" srcId="{D64F0C24-DC91-40DB-A10A-7033C86F0744}" destId="{35933D1C-DB01-4B1F-8C7D-A51D37028281}" srcOrd="1" destOrd="0" parTransId="{D9CFF623-A1C9-4EFC-89DC-69AA3F435172}" sibTransId="{776AAE43-8924-45B2-AD97-40DEC932DFB8}"/>
    <dgm:cxn modelId="{7AD32C21-9F40-4CB0-A928-F2B68B939F9A}" srcId="{D64F0C24-DC91-40DB-A10A-7033C86F0744}" destId="{F52ED258-1FE1-46CD-AF47-047758B34246}" srcOrd="0" destOrd="0" parTransId="{A09040B5-BE84-4FD0-8D04-5D3E70B1F89D}" sibTransId="{10DB0B3C-21F4-481E-B1F1-7693EC9E3DE0}"/>
    <dgm:cxn modelId="{38870A31-6396-4700-89F5-A1BC003552C8}" type="presOf" srcId="{0B6615AB-AEEE-4F91-BFE8-A4403E4256D7}" destId="{A7339D10-F0A3-4C0F-A719-FA582D304740}" srcOrd="0" destOrd="0" presId="urn:microsoft.com/office/officeart/2005/8/layout/process4"/>
    <dgm:cxn modelId="{1029F540-7870-4454-A94B-C97F6B125356}" type="presOf" srcId="{470B7754-4119-46A0-9FE7-39239AC1491B}" destId="{B53E6852-AEA3-4F7B-B356-93F666930CEA}" srcOrd="0" destOrd="0" presId="urn:microsoft.com/office/officeart/2005/8/layout/process4"/>
    <dgm:cxn modelId="{CC9A155A-FB63-48A1-87E2-92C0F05E78B2}" type="presOf" srcId="{BBC39021-FE98-4017-A1B9-0B314D491BDA}" destId="{09162C4D-63E8-45AE-A790-4BF65C893BC1}" srcOrd="0" destOrd="0" presId="urn:microsoft.com/office/officeart/2005/8/layout/process4"/>
    <dgm:cxn modelId="{6D28CF80-35C1-4069-9985-CC573C452049}" type="presOf" srcId="{624291A8-5CFF-463A-A225-4EEEEAAB1B9B}" destId="{4401EA32-178C-4C4B-BA24-631C1E758EB6}" srcOrd="0" destOrd="0" presId="urn:microsoft.com/office/officeart/2005/8/layout/process4"/>
    <dgm:cxn modelId="{F4532782-16FE-4BBA-B0A8-3E378504F942}" srcId="{F52ED258-1FE1-46CD-AF47-047758B34246}" destId="{8D939C9A-3FF1-4995-8FA6-1639191E16C2}" srcOrd="0" destOrd="0" parTransId="{9FDFF8B9-4D30-436D-B374-127C2D779BEF}" sibTransId="{1E035CDC-21D7-4478-931C-4B41AFE3965E}"/>
    <dgm:cxn modelId="{25483186-3DB6-4B90-8B09-11602FD7D798}" srcId="{35933D1C-DB01-4B1F-8C7D-A51D37028281}" destId="{FD95799E-405F-4659-BF7C-1844C47FE6F6}" srcOrd="3" destOrd="0" parTransId="{4607818F-AF18-4B15-A233-CA931AE50999}" sibTransId="{BD4B02C5-4992-45D4-A5F5-B8CEFA4EF713}"/>
    <dgm:cxn modelId="{96186E8D-72B8-4787-8A0E-DFB201961FFD}" type="presOf" srcId="{8D939C9A-3FF1-4995-8FA6-1639191E16C2}" destId="{46623005-9D86-4945-BA43-BE31EB483C7B}" srcOrd="0" destOrd="0" presId="urn:microsoft.com/office/officeart/2005/8/layout/process4"/>
    <dgm:cxn modelId="{B129C892-34BE-466E-843D-0C9E8F4141F1}" type="presOf" srcId="{F52ED258-1FE1-46CD-AF47-047758B34246}" destId="{A6221161-BD41-415D-9BC2-70AEEA339F8C}" srcOrd="1" destOrd="0" presId="urn:microsoft.com/office/officeart/2005/8/layout/process4"/>
    <dgm:cxn modelId="{9ACCA795-0D10-45B0-B776-5B35B973650B}" srcId="{35933D1C-DB01-4B1F-8C7D-A51D37028281}" destId="{2E4D5DBB-EB4B-4EBF-AE6A-35683AC81752}" srcOrd="2" destOrd="0" parTransId="{F7982C61-D1A8-4F65-BCC9-9D4E77B71E20}" sibTransId="{1740644E-0EA8-48B0-A53B-46C99607DFF1}"/>
    <dgm:cxn modelId="{CCE6FA95-6094-46A6-B451-4745DAA0CC73}" srcId="{35933D1C-DB01-4B1F-8C7D-A51D37028281}" destId="{470B7754-4119-46A0-9FE7-39239AC1491B}" srcOrd="1" destOrd="0" parTransId="{95F9032E-3C08-414E-8D94-62574C06B376}" sibTransId="{A36820EC-8B21-4959-8A42-1C677813AA9F}"/>
    <dgm:cxn modelId="{16F8C499-AF57-40BB-9A37-06814877A08C}" type="presOf" srcId="{FD95799E-405F-4659-BF7C-1844C47FE6F6}" destId="{063CB985-158D-4943-8FC2-9136A950D423}" srcOrd="0" destOrd="0" presId="urn:microsoft.com/office/officeart/2005/8/layout/process4"/>
    <dgm:cxn modelId="{8123029C-FF1E-40A3-80E3-55D4A3380ED0}" type="presOf" srcId="{D64F0C24-DC91-40DB-A10A-7033C86F0744}" destId="{CB96C41C-03C4-4D9C-981F-9212D9078A53}" srcOrd="0" destOrd="0" presId="urn:microsoft.com/office/officeart/2005/8/layout/process4"/>
    <dgm:cxn modelId="{6DB1ED9E-65C4-4BC9-B7D0-94179B25EB7C}" srcId="{F52ED258-1FE1-46CD-AF47-047758B34246}" destId="{BBC39021-FE98-4017-A1B9-0B314D491BDA}" srcOrd="1" destOrd="0" parTransId="{8326541F-FB8A-4B83-A7C6-7F395C5C0852}" sibTransId="{DE66CEBD-118E-4E82-BBD2-7344EF64F1E1}"/>
    <dgm:cxn modelId="{2B5EB5B6-2A07-481F-8636-FC6F7A838CEA}" type="presOf" srcId="{2E4D5DBB-EB4B-4EBF-AE6A-35683AC81752}" destId="{39015F59-D664-43A9-914F-BE2F95160BA8}" srcOrd="0" destOrd="0" presId="urn:microsoft.com/office/officeart/2005/8/layout/process4"/>
    <dgm:cxn modelId="{1B8001BF-F6A3-4EE9-AAF0-453573D4D38B}" srcId="{35933D1C-DB01-4B1F-8C7D-A51D37028281}" destId="{0B6615AB-AEEE-4F91-BFE8-A4403E4256D7}" srcOrd="4" destOrd="0" parTransId="{47122243-7046-4F28-B17E-9009A6ABD12F}" sibTransId="{4D403061-951F-4813-8E4B-630CC4701CF8}"/>
    <dgm:cxn modelId="{9A9DA9D6-846B-4EEA-AF71-D1988EC0D966}" type="presOf" srcId="{F52ED258-1FE1-46CD-AF47-047758B34246}" destId="{159E9091-077B-4FC5-9A5E-3C9FE468B83E}" srcOrd="0" destOrd="0" presId="urn:microsoft.com/office/officeart/2005/8/layout/process4"/>
    <dgm:cxn modelId="{82940DDF-C79A-4DA9-BE62-6D0E8B606602}" type="presOf" srcId="{35933D1C-DB01-4B1F-8C7D-A51D37028281}" destId="{9D4BE926-E84C-41E3-ABC7-B626C9DEA954}" srcOrd="1" destOrd="0" presId="urn:microsoft.com/office/officeart/2005/8/layout/process4"/>
    <dgm:cxn modelId="{8CAA29E6-8098-4683-86C0-0B270BF722AE}" srcId="{F52ED258-1FE1-46CD-AF47-047758B34246}" destId="{624291A8-5CFF-463A-A225-4EEEEAAB1B9B}" srcOrd="2" destOrd="0" parTransId="{93968664-594E-470B-85A6-9DD7774749BF}" sibTransId="{465C4997-905A-4259-A045-DDF714A4F76A}"/>
    <dgm:cxn modelId="{E11243F5-5264-4B65-9A43-F1E41E5E6B13}" srcId="{35933D1C-DB01-4B1F-8C7D-A51D37028281}" destId="{A8E68517-9BAC-4DB7-8218-6A6C13C92E7A}" srcOrd="0" destOrd="0" parTransId="{03263CC7-EC27-4156-AF77-54DF05339FCF}" sibTransId="{D1FEE92F-0F82-4AEF-9DD8-9973943F8773}"/>
    <dgm:cxn modelId="{0883C7FF-065B-4E4A-ABB9-BCD0D5A43AA9}" type="presOf" srcId="{A8E68517-9BAC-4DB7-8218-6A6C13C92E7A}" destId="{E53184A7-961F-4B2C-900F-794F4020281F}" srcOrd="0" destOrd="0" presId="urn:microsoft.com/office/officeart/2005/8/layout/process4"/>
    <dgm:cxn modelId="{8ACD73D8-38D0-410E-99F4-8559B5A5F447}" type="presParOf" srcId="{CB96C41C-03C4-4D9C-981F-9212D9078A53}" destId="{A10D56D5-506D-40D4-8CF4-CBA64D068FE2}" srcOrd="0" destOrd="0" presId="urn:microsoft.com/office/officeart/2005/8/layout/process4"/>
    <dgm:cxn modelId="{64ECA268-343E-49E3-9B9F-EA4A161C2AD9}" type="presParOf" srcId="{A10D56D5-506D-40D4-8CF4-CBA64D068FE2}" destId="{B453F8C2-73C4-40DC-82B8-BCAB880E7D6A}" srcOrd="0" destOrd="0" presId="urn:microsoft.com/office/officeart/2005/8/layout/process4"/>
    <dgm:cxn modelId="{7B4A0885-0326-4AED-99DD-14D0E90F8953}" type="presParOf" srcId="{A10D56D5-506D-40D4-8CF4-CBA64D068FE2}" destId="{9D4BE926-E84C-41E3-ABC7-B626C9DEA954}" srcOrd="1" destOrd="0" presId="urn:microsoft.com/office/officeart/2005/8/layout/process4"/>
    <dgm:cxn modelId="{1553F18F-4790-4EB0-A94E-34917CEEC792}" type="presParOf" srcId="{A10D56D5-506D-40D4-8CF4-CBA64D068FE2}" destId="{C9DD8B16-C334-4FF9-9994-C924181BA300}" srcOrd="2" destOrd="0" presId="urn:microsoft.com/office/officeart/2005/8/layout/process4"/>
    <dgm:cxn modelId="{E45BB065-EBE0-4171-A429-5A2A7D7EC8B6}" type="presParOf" srcId="{C9DD8B16-C334-4FF9-9994-C924181BA300}" destId="{E53184A7-961F-4B2C-900F-794F4020281F}" srcOrd="0" destOrd="0" presId="urn:microsoft.com/office/officeart/2005/8/layout/process4"/>
    <dgm:cxn modelId="{73F62C66-B75B-46ED-BAC6-EBF3D1D7AAF3}" type="presParOf" srcId="{C9DD8B16-C334-4FF9-9994-C924181BA300}" destId="{B53E6852-AEA3-4F7B-B356-93F666930CEA}" srcOrd="1" destOrd="0" presId="urn:microsoft.com/office/officeart/2005/8/layout/process4"/>
    <dgm:cxn modelId="{EE5958F9-3D26-4E70-8A27-B6D825276054}" type="presParOf" srcId="{C9DD8B16-C334-4FF9-9994-C924181BA300}" destId="{39015F59-D664-43A9-914F-BE2F95160BA8}" srcOrd="2" destOrd="0" presId="urn:microsoft.com/office/officeart/2005/8/layout/process4"/>
    <dgm:cxn modelId="{5F8D2598-B530-4A73-B7FA-2A792D11900C}" type="presParOf" srcId="{C9DD8B16-C334-4FF9-9994-C924181BA300}" destId="{063CB985-158D-4943-8FC2-9136A950D423}" srcOrd="3" destOrd="0" presId="urn:microsoft.com/office/officeart/2005/8/layout/process4"/>
    <dgm:cxn modelId="{C3E17041-7DCF-48C3-9AC7-D476C1E2DE8F}" type="presParOf" srcId="{C9DD8B16-C334-4FF9-9994-C924181BA300}" destId="{A7339D10-F0A3-4C0F-A719-FA582D304740}" srcOrd="4" destOrd="0" presId="urn:microsoft.com/office/officeart/2005/8/layout/process4"/>
    <dgm:cxn modelId="{CCD14425-5440-40B2-84B7-480430C0FEF5}" type="presParOf" srcId="{CB96C41C-03C4-4D9C-981F-9212D9078A53}" destId="{B2B77523-7A99-4AAC-8BBC-AB79DEE1CA33}" srcOrd="1" destOrd="0" presId="urn:microsoft.com/office/officeart/2005/8/layout/process4"/>
    <dgm:cxn modelId="{A8DE4C51-DC0E-41BE-B231-A6A06BC9CA0E}" type="presParOf" srcId="{CB96C41C-03C4-4D9C-981F-9212D9078A53}" destId="{D8EF5484-1CC4-4E99-9D09-7F4824926815}" srcOrd="2" destOrd="0" presId="urn:microsoft.com/office/officeart/2005/8/layout/process4"/>
    <dgm:cxn modelId="{BA5F1A70-C4C1-41A2-A8B3-456CF1450269}" type="presParOf" srcId="{D8EF5484-1CC4-4E99-9D09-7F4824926815}" destId="{159E9091-077B-4FC5-9A5E-3C9FE468B83E}" srcOrd="0" destOrd="0" presId="urn:microsoft.com/office/officeart/2005/8/layout/process4"/>
    <dgm:cxn modelId="{E7140ABD-E20C-48D7-9CF6-6E017BA70BB3}" type="presParOf" srcId="{D8EF5484-1CC4-4E99-9D09-7F4824926815}" destId="{A6221161-BD41-415D-9BC2-70AEEA339F8C}" srcOrd="1" destOrd="0" presId="urn:microsoft.com/office/officeart/2005/8/layout/process4"/>
    <dgm:cxn modelId="{4D328538-736A-49EC-B044-078D4E1760A0}" type="presParOf" srcId="{D8EF5484-1CC4-4E99-9D09-7F4824926815}" destId="{51816B26-FCD5-4921-8683-698DEC5B8C0B}" srcOrd="2" destOrd="0" presId="urn:microsoft.com/office/officeart/2005/8/layout/process4"/>
    <dgm:cxn modelId="{5FA9FAA3-2E58-4EF1-9CAA-7102B537219E}" type="presParOf" srcId="{51816B26-FCD5-4921-8683-698DEC5B8C0B}" destId="{46623005-9D86-4945-BA43-BE31EB483C7B}" srcOrd="0" destOrd="0" presId="urn:microsoft.com/office/officeart/2005/8/layout/process4"/>
    <dgm:cxn modelId="{D5AA2DAB-63F2-4477-BDF9-89D8F908A6AB}" type="presParOf" srcId="{51816B26-FCD5-4921-8683-698DEC5B8C0B}" destId="{09162C4D-63E8-45AE-A790-4BF65C893BC1}" srcOrd="1" destOrd="0" presId="urn:microsoft.com/office/officeart/2005/8/layout/process4"/>
    <dgm:cxn modelId="{1C088047-9F99-42C1-9D58-74F182B3D0A9}" type="presParOf" srcId="{51816B26-FCD5-4921-8683-698DEC5B8C0B}" destId="{4401EA32-178C-4C4B-BA24-631C1E758EB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12C14-345B-46EE-8D2E-8AAC2C719C51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UA"/>
        </a:p>
      </dgm:t>
    </dgm:pt>
    <dgm:pt modelId="{907E0D11-7211-4AC8-B7F7-4A6448B094FE}">
      <dgm:prSet phldrT="[Текст]"/>
      <dgm:spPr/>
      <dgm:t>
        <a:bodyPr/>
        <a:lstStyle/>
        <a:p>
          <a:r>
            <a:rPr lang="uk-UA" b="1" dirty="0">
              <a:solidFill>
                <a:srgbClr val="992F99"/>
              </a:solidFill>
            </a:rPr>
            <a:t>ЦІЛІСНА СИСТЕМА БЕЗПЕРЕРВНОЇ ОСВІТИ</a:t>
          </a:r>
          <a:endParaRPr lang="ru-UA" b="1" dirty="0">
            <a:solidFill>
              <a:srgbClr val="992F99"/>
            </a:solidFill>
          </a:endParaRPr>
        </a:p>
      </dgm:t>
    </dgm:pt>
    <dgm:pt modelId="{D4191C13-984E-4D95-B6AF-13AF91F8F940}" type="parTrans" cxnId="{7C8163DD-4E9B-4DF4-AC9E-FE8567616A3C}">
      <dgm:prSet/>
      <dgm:spPr/>
      <dgm:t>
        <a:bodyPr/>
        <a:lstStyle/>
        <a:p>
          <a:endParaRPr lang="ru-UA"/>
        </a:p>
      </dgm:t>
    </dgm:pt>
    <dgm:pt modelId="{7CAF4AFD-57E9-4551-929E-354CC01927C8}" type="sibTrans" cxnId="{7C8163DD-4E9B-4DF4-AC9E-FE8567616A3C}">
      <dgm:prSet/>
      <dgm:spPr/>
      <dgm:t>
        <a:bodyPr/>
        <a:lstStyle/>
        <a:p>
          <a:endParaRPr lang="ru-UA"/>
        </a:p>
      </dgm:t>
    </dgm:pt>
    <dgm:pt modelId="{0A64DB67-A5C2-41A4-800C-B712855D37C8}">
      <dgm:prSet phldrT="[Текст]"/>
      <dgm:spPr/>
      <dgm:t>
        <a:bodyPr/>
        <a:lstStyle/>
        <a:p>
          <a:r>
            <a:rPr lang="uk-UA" b="1" i="0" dirty="0">
              <a:solidFill>
                <a:srgbClr val="002060"/>
              </a:solidFill>
            </a:rPr>
            <a:t>ВРАХУВАННЯ ЗДІБНОСТЕЙ ДІТЕЙ</a:t>
          </a:r>
          <a:endParaRPr lang="ru-UA" b="1" i="0" dirty="0">
            <a:solidFill>
              <a:srgbClr val="002060"/>
            </a:solidFill>
          </a:endParaRPr>
        </a:p>
      </dgm:t>
    </dgm:pt>
    <dgm:pt modelId="{1D190F36-9569-4BCD-8FA9-678B3380ABD6}" type="parTrans" cxnId="{49F9F92A-7EE9-4D70-A607-DA0E3D3744B9}">
      <dgm:prSet/>
      <dgm:spPr/>
      <dgm:t>
        <a:bodyPr/>
        <a:lstStyle/>
        <a:p>
          <a:endParaRPr lang="ru-UA"/>
        </a:p>
      </dgm:t>
    </dgm:pt>
    <dgm:pt modelId="{E108905B-CD55-4D93-AE01-47687D42B95C}" type="sibTrans" cxnId="{49F9F92A-7EE9-4D70-A607-DA0E3D3744B9}">
      <dgm:prSet/>
      <dgm:spPr/>
      <dgm:t>
        <a:bodyPr/>
        <a:lstStyle/>
        <a:p>
          <a:endParaRPr lang="ru-UA"/>
        </a:p>
      </dgm:t>
    </dgm:pt>
    <dgm:pt modelId="{577B4BB5-1914-40B6-9696-939D5FDB00E8}">
      <dgm:prSet phldrT="[Текст]"/>
      <dgm:spPr/>
      <dgm:t>
        <a:bodyPr/>
        <a:lstStyle/>
        <a:p>
          <a:r>
            <a:rPr lang="uk-UA" b="1" dirty="0">
              <a:solidFill>
                <a:srgbClr val="002060"/>
              </a:solidFill>
            </a:rPr>
            <a:t>РІШЕННЯ ПРОБЛЕМ НАСТУПНОСТІ</a:t>
          </a:r>
          <a:endParaRPr lang="ru-UA" b="1" dirty="0">
            <a:solidFill>
              <a:srgbClr val="002060"/>
            </a:solidFill>
          </a:endParaRPr>
        </a:p>
      </dgm:t>
    </dgm:pt>
    <dgm:pt modelId="{D15AD71A-A73D-4712-8ED7-A130474D1DA0}" type="parTrans" cxnId="{25577647-D450-491C-978C-4EA0F50EDEE7}">
      <dgm:prSet/>
      <dgm:spPr/>
      <dgm:t>
        <a:bodyPr/>
        <a:lstStyle/>
        <a:p>
          <a:endParaRPr lang="ru-UA"/>
        </a:p>
      </dgm:t>
    </dgm:pt>
    <dgm:pt modelId="{983B6EA0-BEC0-4AD6-A430-C5A56F4F149D}" type="sibTrans" cxnId="{25577647-D450-491C-978C-4EA0F50EDEE7}">
      <dgm:prSet/>
      <dgm:spPr/>
      <dgm:t>
        <a:bodyPr/>
        <a:lstStyle/>
        <a:p>
          <a:endParaRPr lang="ru-UA"/>
        </a:p>
      </dgm:t>
    </dgm:pt>
    <dgm:pt modelId="{45B307F2-F933-468B-9F42-843DD4022AA0}" type="pres">
      <dgm:prSet presAssocID="{74E12C14-345B-46EE-8D2E-8AAC2C719C51}" presName="Name0" presStyleCnt="0">
        <dgm:presLayoutVars>
          <dgm:dir/>
          <dgm:resizeHandles val="exact"/>
        </dgm:presLayoutVars>
      </dgm:prSet>
      <dgm:spPr/>
    </dgm:pt>
    <dgm:pt modelId="{02785BD4-CC90-40B7-B3CE-190679F88534}" type="pres">
      <dgm:prSet presAssocID="{907E0D11-7211-4AC8-B7F7-4A6448B094FE}" presName="node" presStyleLbl="node1" presStyleIdx="0" presStyleCnt="3" custScaleX="139914" custScaleY="122914" custRadScaleRad="93987" custRadScaleInc="-2709">
        <dgm:presLayoutVars>
          <dgm:bulletEnabled val="1"/>
        </dgm:presLayoutVars>
      </dgm:prSet>
      <dgm:spPr/>
    </dgm:pt>
    <dgm:pt modelId="{895F6F2C-1828-43A9-B4B4-E3B24CB141EB}" type="pres">
      <dgm:prSet presAssocID="{7CAF4AFD-57E9-4551-929E-354CC01927C8}" presName="sibTrans" presStyleLbl="sibTrans2D1" presStyleIdx="0" presStyleCnt="3" custAng="21319964" custLinFactX="36996" custLinFactNeighborX="100000" custLinFactNeighborY="2731"/>
      <dgm:spPr/>
    </dgm:pt>
    <dgm:pt modelId="{E924CCE8-4543-4EA9-8B6D-4148E11335A5}" type="pres">
      <dgm:prSet presAssocID="{7CAF4AFD-57E9-4551-929E-354CC01927C8}" presName="connectorText" presStyleLbl="sibTrans2D1" presStyleIdx="0" presStyleCnt="3"/>
      <dgm:spPr/>
    </dgm:pt>
    <dgm:pt modelId="{D6B2E8E4-61CF-4948-97A0-E4B5E9DD9F54}" type="pres">
      <dgm:prSet presAssocID="{0A64DB67-A5C2-41A4-800C-B712855D37C8}" presName="node" presStyleLbl="node1" presStyleIdx="1" presStyleCnt="3" custScaleX="132551" custScaleY="123018">
        <dgm:presLayoutVars>
          <dgm:bulletEnabled val="1"/>
        </dgm:presLayoutVars>
      </dgm:prSet>
      <dgm:spPr/>
    </dgm:pt>
    <dgm:pt modelId="{9CC829E3-94F6-4E14-A5F1-13A472726158}" type="pres">
      <dgm:prSet presAssocID="{E108905B-CD55-4D93-AE01-47687D42B95C}" presName="sibTrans" presStyleLbl="sibTrans2D1" presStyleIdx="1" presStyleCnt="3"/>
      <dgm:spPr/>
    </dgm:pt>
    <dgm:pt modelId="{B98D3395-EB8E-4810-B63B-CA49809FD97F}" type="pres">
      <dgm:prSet presAssocID="{E108905B-CD55-4D93-AE01-47687D42B95C}" presName="connectorText" presStyleLbl="sibTrans2D1" presStyleIdx="1" presStyleCnt="3"/>
      <dgm:spPr/>
    </dgm:pt>
    <dgm:pt modelId="{41AAFB5A-D309-415B-BC49-DCEE8A550E03}" type="pres">
      <dgm:prSet presAssocID="{577B4BB5-1914-40B6-9696-939D5FDB00E8}" presName="node" presStyleLbl="node1" presStyleIdx="2" presStyleCnt="3" custScaleX="131523" custScaleY="123651">
        <dgm:presLayoutVars>
          <dgm:bulletEnabled val="1"/>
        </dgm:presLayoutVars>
      </dgm:prSet>
      <dgm:spPr/>
    </dgm:pt>
    <dgm:pt modelId="{9FB8E94B-DDAE-46DB-95D2-E1CAE4101676}" type="pres">
      <dgm:prSet presAssocID="{983B6EA0-BEC0-4AD6-A430-C5A56F4F149D}" presName="sibTrans" presStyleLbl="sibTrans2D1" presStyleIdx="2" presStyleCnt="3" custLinFactX="-12609" custLinFactNeighborX="-100000" custLinFactNeighborY="3077"/>
      <dgm:spPr/>
    </dgm:pt>
    <dgm:pt modelId="{D4D6B10A-E902-4133-9928-C1AA89AAEEB4}" type="pres">
      <dgm:prSet presAssocID="{983B6EA0-BEC0-4AD6-A430-C5A56F4F149D}" presName="connectorText" presStyleLbl="sibTrans2D1" presStyleIdx="2" presStyleCnt="3"/>
      <dgm:spPr/>
    </dgm:pt>
  </dgm:ptLst>
  <dgm:cxnLst>
    <dgm:cxn modelId="{5FBBDE13-9E13-4A14-9AFB-C7A57FFAB425}" type="presOf" srcId="{907E0D11-7211-4AC8-B7F7-4A6448B094FE}" destId="{02785BD4-CC90-40B7-B3CE-190679F88534}" srcOrd="0" destOrd="0" presId="urn:microsoft.com/office/officeart/2005/8/layout/cycle7"/>
    <dgm:cxn modelId="{1D97FA16-8A95-440B-9402-46E7198334C8}" type="presOf" srcId="{7CAF4AFD-57E9-4551-929E-354CC01927C8}" destId="{895F6F2C-1828-43A9-B4B4-E3B24CB141EB}" srcOrd="0" destOrd="0" presId="urn:microsoft.com/office/officeart/2005/8/layout/cycle7"/>
    <dgm:cxn modelId="{49F9F92A-7EE9-4D70-A607-DA0E3D3744B9}" srcId="{74E12C14-345B-46EE-8D2E-8AAC2C719C51}" destId="{0A64DB67-A5C2-41A4-800C-B712855D37C8}" srcOrd="1" destOrd="0" parTransId="{1D190F36-9569-4BCD-8FA9-678B3380ABD6}" sibTransId="{E108905B-CD55-4D93-AE01-47687D42B95C}"/>
    <dgm:cxn modelId="{22416A41-7AF9-403B-96BA-8CA50D1F01CB}" type="presOf" srcId="{E108905B-CD55-4D93-AE01-47687D42B95C}" destId="{9CC829E3-94F6-4E14-A5F1-13A472726158}" srcOrd="0" destOrd="0" presId="urn:microsoft.com/office/officeart/2005/8/layout/cycle7"/>
    <dgm:cxn modelId="{6CC48465-CC1D-4F78-B53A-827C518E8B49}" type="presOf" srcId="{0A64DB67-A5C2-41A4-800C-B712855D37C8}" destId="{D6B2E8E4-61CF-4948-97A0-E4B5E9DD9F54}" srcOrd="0" destOrd="0" presId="urn:microsoft.com/office/officeart/2005/8/layout/cycle7"/>
    <dgm:cxn modelId="{25577647-D450-491C-978C-4EA0F50EDEE7}" srcId="{74E12C14-345B-46EE-8D2E-8AAC2C719C51}" destId="{577B4BB5-1914-40B6-9696-939D5FDB00E8}" srcOrd="2" destOrd="0" parTransId="{D15AD71A-A73D-4712-8ED7-A130474D1DA0}" sibTransId="{983B6EA0-BEC0-4AD6-A430-C5A56F4F149D}"/>
    <dgm:cxn modelId="{5D9CCB49-CAF7-4417-BF9B-D80B69D61336}" type="presOf" srcId="{577B4BB5-1914-40B6-9696-939D5FDB00E8}" destId="{41AAFB5A-D309-415B-BC49-DCEE8A550E03}" srcOrd="0" destOrd="0" presId="urn:microsoft.com/office/officeart/2005/8/layout/cycle7"/>
    <dgm:cxn modelId="{DFB35B8D-C9E3-435D-920E-B0874886BEE0}" type="presOf" srcId="{983B6EA0-BEC0-4AD6-A430-C5A56F4F149D}" destId="{D4D6B10A-E902-4133-9928-C1AA89AAEEB4}" srcOrd="1" destOrd="0" presId="urn:microsoft.com/office/officeart/2005/8/layout/cycle7"/>
    <dgm:cxn modelId="{9090CA91-E442-4BE7-B8D0-AC9201E51FDE}" type="presOf" srcId="{7CAF4AFD-57E9-4551-929E-354CC01927C8}" destId="{E924CCE8-4543-4EA9-8B6D-4148E11335A5}" srcOrd="1" destOrd="0" presId="urn:microsoft.com/office/officeart/2005/8/layout/cycle7"/>
    <dgm:cxn modelId="{0D1FBFA5-61D6-406D-AA7C-9B008CC0CB6E}" type="presOf" srcId="{983B6EA0-BEC0-4AD6-A430-C5A56F4F149D}" destId="{9FB8E94B-DDAE-46DB-95D2-E1CAE4101676}" srcOrd="0" destOrd="0" presId="urn:microsoft.com/office/officeart/2005/8/layout/cycle7"/>
    <dgm:cxn modelId="{1C9552C0-2F22-4AAF-9FBA-E5D9D950530F}" type="presOf" srcId="{E108905B-CD55-4D93-AE01-47687D42B95C}" destId="{B98D3395-EB8E-4810-B63B-CA49809FD97F}" srcOrd="1" destOrd="0" presId="urn:microsoft.com/office/officeart/2005/8/layout/cycle7"/>
    <dgm:cxn modelId="{9A3A98C2-CB39-40EB-B9FA-1C9419C491F8}" type="presOf" srcId="{74E12C14-345B-46EE-8D2E-8AAC2C719C51}" destId="{45B307F2-F933-468B-9F42-843DD4022AA0}" srcOrd="0" destOrd="0" presId="urn:microsoft.com/office/officeart/2005/8/layout/cycle7"/>
    <dgm:cxn modelId="{7C8163DD-4E9B-4DF4-AC9E-FE8567616A3C}" srcId="{74E12C14-345B-46EE-8D2E-8AAC2C719C51}" destId="{907E0D11-7211-4AC8-B7F7-4A6448B094FE}" srcOrd="0" destOrd="0" parTransId="{D4191C13-984E-4D95-B6AF-13AF91F8F940}" sibTransId="{7CAF4AFD-57E9-4551-929E-354CC01927C8}"/>
    <dgm:cxn modelId="{79C90688-5960-44D0-BA0C-89FAF25C4E1C}" type="presParOf" srcId="{45B307F2-F933-468B-9F42-843DD4022AA0}" destId="{02785BD4-CC90-40B7-B3CE-190679F88534}" srcOrd="0" destOrd="0" presId="urn:microsoft.com/office/officeart/2005/8/layout/cycle7"/>
    <dgm:cxn modelId="{86E5F83F-8CC2-454C-A665-DF1BB0BB06BC}" type="presParOf" srcId="{45B307F2-F933-468B-9F42-843DD4022AA0}" destId="{895F6F2C-1828-43A9-B4B4-E3B24CB141EB}" srcOrd="1" destOrd="0" presId="urn:microsoft.com/office/officeart/2005/8/layout/cycle7"/>
    <dgm:cxn modelId="{D11A9825-4913-435F-97C1-AC157C7AFC10}" type="presParOf" srcId="{895F6F2C-1828-43A9-B4B4-E3B24CB141EB}" destId="{E924CCE8-4543-4EA9-8B6D-4148E11335A5}" srcOrd="0" destOrd="0" presId="urn:microsoft.com/office/officeart/2005/8/layout/cycle7"/>
    <dgm:cxn modelId="{23DE7104-7F6B-430C-A353-27668B653C15}" type="presParOf" srcId="{45B307F2-F933-468B-9F42-843DD4022AA0}" destId="{D6B2E8E4-61CF-4948-97A0-E4B5E9DD9F54}" srcOrd="2" destOrd="0" presId="urn:microsoft.com/office/officeart/2005/8/layout/cycle7"/>
    <dgm:cxn modelId="{DE93A895-D2C2-4220-8160-C040CFA14314}" type="presParOf" srcId="{45B307F2-F933-468B-9F42-843DD4022AA0}" destId="{9CC829E3-94F6-4E14-A5F1-13A472726158}" srcOrd="3" destOrd="0" presId="urn:microsoft.com/office/officeart/2005/8/layout/cycle7"/>
    <dgm:cxn modelId="{3E9E6F66-1D7F-4E15-9536-8F66501316B7}" type="presParOf" srcId="{9CC829E3-94F6-4E14-A5F1-13A472726158}" destId="{B98D3395-EB8E-4810-B63B-CA49809FD97F}" srcOrd="0" destOrd="0" presId="urn:microsoft.com/office/officeart/2005/8/layout/cycle7"/>
    <dgm:cxn modelId="{77188060-6F91-40C3-9D02-ECAF72E624E5}" type="presParOf" srcId="{45B307F2-F933-468B-9F42-843DD4022AA0}" destId="{41AAFB5A-D309-415B-BC49-DCEE8A550E03}" srcOrd="4" destOrd="0" presId="urn:microsoft.com/office/officeart/2005/8/layout/cycle7"/>
    <dgm:cxn modelId="{3F30EDB9-56E9-41E3-A853-DD7A7E3FA17E}" type="presParOf" srcId="{45B307F2-F933-468B-9F42-843DD4022AA0}" destId="{9FB8E94B-DDAE-46DB-95D2-E1CAE4101676}" srcOrd="5" destOrd="0" presId="urn:microsoft.com/office/officeart/2005/8/layout/cycle7"/>
    <dgm:cxn modelId="{5489409D-2B06-4520-B416-4195A99DBC60}" type="presParOf" srcId="{9FB8E94B-DDAE-46DB-95D2-E1CAE4101676}" destId="{D4D6B10A-E902-4133-9928-C1AA89AAEEB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9A78C-029B-4B06-8C9F-9ACEBD32BDED}">
      <dsp:nvSpPr>
        <dsp:cNvPr id="0" name=""/>
        <dsp:cNvSpPr/>
      </dsp:nvSpPr>
      <dsp:spPr>
        <a:xfrm>
          <a:off x="0" y="0"/>
          <a:ext cx="5396498" cy="10369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Стан здоров'я та фізичний розвиток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30370" y="30370"/>
        <a:ext cx="4156267" cy="976175"/>
      </dsp:txXfrm>
    </dsp:sp>
    <dsp:sp modelId="{EDB5CD40-D38A-4607-90E0-C670D1858A31}">
      <dsp:nvSpPr>
        <dsp:cNvPr id="0" name=""/>
        <dsp:cNvSpPr/>
      </dsp:nvSpPr>
      <dsp:spPr>
        <a:xfrm>
          <a:off x="402985" y="1180931"/>
          <a:ext cx="5396498" cy="1036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Рівень розвитку пізнавальної активності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433355" y="1211301"/>
        <a:ext cx="4258778" cy="976175"/>
      </dsp:txXfrm>
    </dsp:sp>
    <dsp:sp modelId="{B3A8B3C8-62A7-49ED-A906-A84B3DE26D32}">
      <dsp:nvSpPr>
        <dsp:cNvPr id="0" name=""/>
        <dsp:cNvSpPr/>
      </dsp:nvSpPr>
      <dsp:spPr>
        <a:xfrm>
          <a:off x="805970" y="2361862"/>
          <a:ext cx="5396498" cy="10369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Розумові і моральні здібності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836340" y="2392232"/>
        <a:ext cx="4258778" cy="976175"/>
      </dsp:txXfrm>
    </dsp:sp>
    <dsp:sp modelId="{713420D8-519F-4154-9E53-CFA82A59BF1B}">
      <dsp:nvSpPr>
        <dsp:cNvPr id="0" name=""/>
        <dsp:cNvSpPr/>
      </dsp:nvSpPr>
      <dsp:spPr>
        <a:xfrm>
          <a:off x="1208955" y="3542793"/>
          <a:ext cx="5396498" cy="1036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Сформованість творчої уяви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1239325" y="3573163"/>
        <a:ext cx="4258778" cy="976175"/>
      </dsp:txXfrm>
    </dsp:sp>
    <dsp:sp modelId="{0542981C-9658-474E-849C-80E8921A56F6}">
      <dsp:nvSpPr>
        <dsp:cNvPr id="0" name=""/>
        <dsp:cNvSpPr/>
      </dsp:nvSpPr>
      <dsp:spPr>
        <a:xfrm>
          <a:off x="1611941" y="4723724"/>
          <a:ext cx="5396498" cy="1036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Розвиток комунікативних умінь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1642311" y="4754094"/>
        <a:ext cx="4258778" cy="976175"/>
      </dsp:txXfrm>
    </dsp:sp>
    <dsp:sp modelId="{ADAD2F19-3341-4428-A624-0FF68C07DE5B}">
      <dsp:nvSpPr>
        <dsp:cNvPr id="0" name=""/>
        <dsp:cNvSpPr/>
      </dsp:nvSpPr>
      <dsp:spPr>
        <a:xfrm>
          <a:off x="4722503" y="75752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4874152" y="757524"/>
        <a:ext cx="370696" cy="507180"/>
      </dsp:txXfrm>
    </dsp:sp>
    <dsp:sp modelId="{66B1B3D6-A7D5-4711-BFA8-B311CF112F0F}">
      <dsp:nvSpPr>
        <dsp:cNvPr id="0" name=""/>
        <dsp:cNvSpPr/>
      </dsp:nvSpPr>
      <dsp:spPr>
        <a:xfrm>
          <a:off x="5125489" y="1938455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5277138" y="1938455"/>
        <a:ext cx="370696" cy="507180"/>
      </dsp:txXfrm>
    </dsp:sp>
    <dsp:sp modelId="{4538E0BA-E68B-447F-81E9-F50447707966}">
      <dsp:nvSpPr>
        <dsp:cNvPr id="0" name=""/>
        <dsp:cNvSpPr/>
      </dsp:nvSpPr>
      <dsp:spPr>
        <a:xfrm>
          <a:off x="5528474" y="310210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5680123" y="3102104"/>
        <a:ext cx="370696" cy="507180"/>
      </dsp:txXfrm>
    </dsp:sp>
    <dsp:sp modelId="{E776555A-6701-4CAD-A3D8-9F3B521C3400}">
      <dsp:nvSpPr>
        <dsp:cNvPr id="0" name=""/>
        <dsp:cNvSpPr/>
      </dsp:nvSpPr>
      <dsp:spPr>
        <a:xfrm>
          <a:off x="5931459" y="42945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6083108" y="4294557"/>
        <a:ext cx="370696" cy="507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0C954-9FAF-4E70-B748-64DE83AC656E}">
      <dsp:nvSpPr>
        <dsp:cNvPr id="0" name=""/>
        <dsp:cNvSpPr/>
      </dsp:nvSpPr>
      <dsp:spPr>
        <a:xfrm>
          <a:off x="1135855" y="0"/>
          <a:ext cx="4912320" cy="491232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DE5BC-16D6-40D0-84DD-F7D9F4BC38D3}">
      <dsp:nvSpPr>
        <dsp:cNvPr id="0" name=""/>
        <dsp:cNvSpPr/>
      </dsp:nvSpPr>
      <dsp:spPr>
        <a:xfrm>
          <a:off x="3592015" y="493870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solidFill>
                <a:srgbClr val="002060"/>
              </a:solidFill>
            </a:rPr>
            <a:t>Мотиваційна готовність</a:t>
          </a:r>
          <a:endParaRPr lang="ru-UA" sz="2500" b="1" kern="1200" dirty="0">
            <a:solidFill>
              <a:srgbClr val="002060"/>
            </a:solidFill>
          </a:endParaRPr>
        </a:p>
      </dsp:txBody>
      <dsp:txXfrm>
        <a:off x="3648780" y="550635"/>
        <a:ext cx="3079478" cy="1049308"/>
      </dsp:txXfrm>
    </dsp:sp>
    <dsp:sp modelId="{3EAE0BBC-88B7-491F-A315-4E47DCFFDA33}">
      <dsp:nvSpPr>
        <dsp:cNvPr id="0" name=""/>
        <dsp:cNvSpPr/>
      </dsp:nvSpPr>
      <dsp:spPr>
        <a:xfrm>
          <a:off x="3592015" y="1802063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solidFill>
                <a:srgbClr val="002060"/>
              </a:solidFill>
            </a:rPr>
            <a:t>Емоційно-вольова готовність</a:t>
          </a:r>
          <a:endParaRPr lang="ru-UA" sz="2500" b="1" kern="1200" dirty="0">
            <a:solidFill>
              <a:srgbClr val="002060"/>
            </a:solidFill>
          </a:endParaRPr>
        </a:p>
      </dsp:txBody>
      <dsp:txXfrm>
        <a:off x="3648780" y="1858828"/>
        <a:ext cx="3079478" cy="1049308"/>
      </dsp:txXfrm>
    </dsp:sp>
    <dsp:sp modelId="{ECDFE0E5-3B77-439F-A494-9F4AC8CD37B3}">
      <dsp:nvSpPr>
        <dsp:cNvPr id="0" name=""/>
        <dsp:cNvSpPr/>
      </dsp:nvSpPr>
      <dsp:spPr>
        <a:xfrm>
          <a:off x="3592015" y="3110256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solidFill>
                <a:srgbClr val="002060"/>
              </a:solidFill>
            </a:rPr>
            <a:t>Розумова готовність</a:t>
          </a:r>
          <a:endParaRPr lang="ru-UA" sz="2500" b="1" kern="1200" dirty="0">
            <a:solidFill>
              <a:srgbClr val="002060"/>
            </a:solidFill>
          </a:endParaRPr>
        </a:p>
      </dsp:txBody>
      <dsp:txXfrm>
        <a:off x="3648780" y="3167021"/>
        <a:ext cx="3079478" cy="1049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704D-0148-4121-9EC7-75AEABF9B10E}">
      <dsp:nvSpPr>
        <dsp:cNvPr id="0" name=""/>
        <dsp:cNvSpPr/>
      </dsp:nvSpPr>
      <dsp:spPr>
        <a:xfrm>
          <a:off x="37" y="290738"/>
          <a:ext cx="3566716" cy="14073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</a:rPr>
            <a:t>Заклад дошкільної освіти</a:t>
          </a:r>
          <a:endParaRPr lang="ru-UA" sz="2800" b="1" kern="1200" dirty="0">
            <a:solidFill>
              <a:srgbClr val="002060"/>
            </a:solidFill>
          </a:endParaRPr>
        </a:p>
      </dsp:txBody>
      <dsp:txXfrm>
        <a:off x="37" y="290738"/>
        <a:ext cx="3566716" cy="1407302"/>
      </dsp:txXfrm>
    </dsp:sp>
    <dsp:sp modelId="{0F2A5412-C84C-435F-8787-930EC2993DF5}">
      <dsp:nvSpPr>
        <dsp:cNvPr id="0" name=""/>
        <dsp:cNvSpPr/>
      </dsp:nvSpPr>
      <dsp:spPr>
        <a:xfrm>
          <a:off x="37" y="1698041"/>
          <a:ext cx="3566716" cy="20752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rgbClr val="002060"/>
              </a:solidFill>
            </a:rPr>
            <a:t>Побутовий комфорт</a:t>
          </a:r>
          <a:endParaRPr lang="ru-UA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rgbClr val="002060"/>
              </a:solidFill>
            </a:rPr>
            <a:t>Неформальне спілкування з дорослими</a:t>
          </a:r>
          <a:endParaRPr lang="ru-UA" sz="2400" b="1" kern="1200" dirty="0">
            <a:solidFill>
              <a:srgbClr val="002060"/>
            </a:solidFill>
          </a:endParaRPr>
        </a:p>
      </dsp:txBody>
      <dsp:txXfrm>
        <a:off x="37" y="1698041"/>
        <a:ext cx="3566716" cy="2075219"/>
      </dsp:txXfrm>
    </dsp:sp>
    <dsp:sp modelId="{FB8C809F-17C7-4FA0-8C12-E541CEE8964A}">
      <dsp:nvSpPr>
        <dsp:cNvPr id="0" name=""/>
        <dsp:cNvSpPr/>
      </dsp:nvSpPr>
      <dsp:spPr>
        <a:xfrm>
          <a:off x="4066094" y="290738"/>
          <a:ext cx="3566716" cy="1407302"/>
        </a:xfrm>
        <a:prstGeom prst="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</a:rPr>
            <a:t>Заклад загальної середньої освіти</a:t>
          </a:r>
          <a:endParaRPr lang="ru-UA" sz="2800" b="1" kern="1200" dirty="0">
            <a:solidFill>
              <a:srgbClr val="002060"/>
            </a:solidFill>
          </a:endParaRPr>
        </a:p>
      </dsp:txBody>
      <dsp:txXfrm>
        <a:off x="4066094" y="290738"/>
        <a:ext cx="3566716" cy="1407302"/>
      </dsp:txXfrm>
    </dsp:sp>
    <dsp:sp modelId="{19F6EAB1-1458-486E-85F9-587B1AF531F4}">
      <dsp:nvSpPr>
        <dsp:cNvPr id="0" name=""/>
        <dsp:cNvSpPr/>
      </dsp:nvSpPr>
      <dsp:spPr>
        <a:xfrm>
          <a:off x="4066094" y="1698041"/>
          <a:ext cx="3566716" cy="2075219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rgbClr val="002060"/>
              </a:solidFill>
            </a:rPr>
            <a:t>Засвоєння знань</a:t>
          </a:r>
          <a:endParaRPr lang="ru-UA" sz="2400" b="1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rgbClr val="002060"/>
              </a:solidFill>
            </a:rPr>
            <a:t>Рольові позиції вчителя і учня</a:t>
          </a:r>
          <a:endParaRPr lang="ru-UA" sz="2400" b="1" kern="1200" dirty="0">
            <a:solidFill>
              <a:srgbClr val="002060"/>
            </a:solidFill>
          </a:endParaRPr>
        </a:p>
      </dsp:txBody>
      <dsp:txXfrm>
        <a:off x="4066094" y="1698041"/>
        <a:ext cx="3566716" cy="2075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D92BD-8A0A-4EE5-A820-DF58BA3CAE9F}">
      <dsp:nvSpPr>
        <dsp:cNvPr id="0" name=""/>
        <dsp:cNvSpPr/>
      </dsp:nvSpPr>
      <dsp:spPr>
        <a:xfrm>
          <a:off x="673966" y="0"/>
          <a:ext cx="7638288" cy="404226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E9FCD-7F17-49C5-B010-EA491D2D90AB}">
      <dsp:nvSpPr>
        <dsp:cNvPr id="0" name=""/>
        <dsp:cNvSpPr/>
      </dsp:nvSpPr>
      <dsp:spPr>
        <a:xfrm>
          <a:off x="20425" y="1191692"/>
          <a:ext cx="2863862" cy="16169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АДАПТАЦІЯ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99356" y="1270623"/>
        <a:ext cx="2706000" cy="1459044"/>
      </dsp:txXfrm>
    </dsp:sp>
    <dsp:sp modelId="{8813CD2F-253B-45A5-8D0B-6FA60C45A5A8}">
      <dsp:nvSpPr>
        <dsp:cNvPr id="0" name=""/>
        <dsp:cNvSpPr/>
      </dsp:nvSpPr>
      <dsp:spPr>
        <a:xfrm>
          <a:off x="3032602" y="1212679"/>
          <a:ext cx="2892440" cy="1616906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ІНДИВІДУАЛІЗАЦІЯ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3111533" y="1291610"/>
        <a:ext cx="2734578" cy="1459044"/>
      </dsp:txXfrm>
    </dsp:sp>
    <dsp:sp modelId="{1E9AA685-0664-451D-AE12-764497D3432C}">
      <dsp:nvSpPr>
        <dsp:cNvPr id="0" name=""/>
        <dsp:cNvSpPr/>
      </dsp:nvSpPr>
      <dsp:spPr>
        <a:xfrm>
          <a:off x="6070278" y="1212679"/>
          <a:ext cx="2892440" cy="1616906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ІНТЕГРАЦІЯ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6149209" y="1291610"/>
        <a:ext cx="2734578" cy="1459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18A9C-D7AC-4D68-B4FD-8CAF62D7862B}">
      <dsp:nvSpPr>
        <dsp:cNvPr id="0" name=""/>
        <dsp:cNvSpPr/>
      </dsp:nvSpPr>
      <dsp:spPr>
        <a:xfrm>
          <a:off x="0" y="188488"/>
          <a:ext cx="2423664" cy="13200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ВИХОВАТЕЛЬ</a:t>
          </a:r>
          <a:endParaRPr lang="ru-UA" sz="1900" b="1" kern="1200" dirty="0">
            <a:solidFill>
              <a:srgbClr val="002060"/>
            </a:solidFill>
          </a:endParaRPr>
        </a:p>
      </dsp:txBody>
      <dsp:txXfrm>
        <a:off x="354937" y="381803"/>
        <a:ext cx="1713790" cy="933405"/>
      </dsp:txXfrm>
    </dsp:sp>
    <dsp:sp modelId="{1FDB835E-3794-4BEE-B285-4127F33879B9}">
      <dsp:nvSpPr>
        <dsp:cNvPr id="0" name=""/>
        <dsp:cNvSpPr/>
      </dsp:nvSpPr>
      <dsp:spPr>
        <a:xfrm>
          <a:off x="829863" y="1649189"/>
          <a:ext cx="765620" cy="76562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200" kern="1200"/>
        </a:p>
      </dsp:txBody>
      <dsp:txXfrm>
        <a:off x="931346" y="1941962"/>
        <a:ext cx="562654" cy="180074"/>
      </dsp:txXfrm>
    </dsp:sp>
    <dsp:sp modelId="{E01E4386-C865-4D35-BC5C-FC95C5799854}">
      <dsp:nvSpPr>
        <dsp:cNvPr id="0" name=""/>
        <dsp:cNvSpPr/>
      </dsp:nvSpPr>
      <dsp:spPr>
        <a:xfrm>
          <a:off x="63207" y="2521997"/>
          <a:ext cx="2298933" cy="1320035"/>
        </a:xfrm>
        <a:prstGeom prst="ellips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2060"/>
              </a:solidFill>
            </a:rPr>
            <a:t>ВЧИТЕЛЬ</a:t>
          </a:r>
          <a:endParaRPr lang="ru-UA" sz="1900" b="1" kern="1200" dirty="0">
            <a:solidFill>
              <a:srgbClr val="002060"/>
            </a:solidFill>
          </a:endParaRPr>
        </a:p>
      </dsp:txBody>
      <dsp:txXfrm>
        <a:off x="399878" y="2715312"/>
        <a:ext cx="1625591" cy="933405"/>
      </dsp:txXfrm>
    </dsp:sp>
    <dsp:sp modelId="{24BCFB04-F546-4921-AE34-F9DABD0F932C}">
      <dsp:nvSpPr>
        <dsp:cNvPr id="0" name=""/>
        <dsp:cNvSpPr/>
      </dsp:nvSpPr>
      <dsp:spPr>
        <a:xfrm rot="14017">
          <a:off x="2622119" y="1776342"/>
          <a:ext cx="420732" cy="491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/>
        </a:p>
      </dsp:txBody>
      <dsp:txXfrm>
        <a:off x="2622120" y="1874296"/>
        <a:ext cx="294512" cy="294631"/>
      </dsp:txXfrm>
    </dsp:sp>
    <dsp:sp modelId="{48933329-B0BF-40F0-9582-7A42FEFCFCBA}">
      <dsp:nvSpPr>
        <dsp:cNvPr id="0" name=""/>
        <dsp:cNvSpPr/>
      </dsp:nvSpPr>
      <dsp:spPr>
        <a:xfrm>
          <a:off x="3217369" y="1241417"/>
          <a:ext cx="4199454" cy="1581164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</a:rPr>
            <a:t>НАСТУПНІСТЬ</a:t>
          </a:r>
          <a:endParaRPr lang="ru-UA" sz="2800" b="1" kern="1200" dirty="0">
            <a:solidFill>
              <a:srgbClr val="002060"/>
            </a:solidFill>
          </a:endParaRPr>
        </a:p>
      </dsp:txBody>
      <dsp:txXfrm>
        <a:off x="3832365" y="1472973"/>
        <a:ext cx="2969462" cy="1118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BE926-E84C-41E3-ABC7-B626C9DEA954}">
      <dsp:nvSpPr>
        <dsp:cNvPr id="0" name=""/>
        <dsp:cNvSpPr/>
      </dsp:nvSpPr>
      <dsp:spPr>
        <a:xfrm>
          <a:off x="0" y="2452839"/>
          <a:ext cx="7920880" cy="16093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rgbClr val="002060"/>
              </a:solidFill>
            </a:rPr>
            <a:t>НАСТУПНІСТЬ ОСВІТНЬОГО ПРОЦЕСУ</a:t>
          </a:r>
          <a:endParaRPr lang="ru-UA" sz="2900" b="1" kern="1200" dirty="0">
            <a:solidFill>
              <a:srgbClr val="002060"/>
            </a:solidFill>
          </a:endParaRPr>
        </a:p>
      </dsp:txBody>
      <dsp:txXfrm>
        <a:off x="0" y="2452839"/>
        <a:ext cx="7920880" cy="869037"/>
      </dsp:txXfrm>
    </dsp:sp>
    <dsp:sp modelId="{E53184A7-961F-4B2C-900F-794F4020281F}">
      <dsp:nvSpPr>
        <dsp:cNvPr id="0" name=""/>
        <dsp:cNvSpPr/>
      </dsp:nvSpPr>
      <dsp:spPr>
        <a:xfrm>
          <a:off x="966" y="3289689"/>
          <a:ext cx="1583789" cy="740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</a:rPr>
            <a:t>ЦІЛЬОВА НАСТУПНІСТЬ</a:t>
          </a:r>
          <a:endParaRPr lang="ru-UA" sz="1300" b="1" kern="1200" dirty="0">
            <a:solidFill>
              <a:srgbClr val="002060"/>
            </a:solidFill>
          </a:endParaRPr>
        </a:p>
      </dsp:txBody>
      <dsp:txXfrm>
        <a:off x="966" y="3289689"/>
        <a:ext cx="1583789" cy="740290"/>
      </dsp:txXfrm>
    </dsp:sp>
    <dsp:sp modelId="{B53E6852-AEA3-4F7B-B356-93F666930CEA}">
      <dsp:nvSpPr>
        <dsp:cNvPr id="0" name=""/>
        <dsp:cNvSpPr/>
      </dsp:nvSpPr>
      <dsp:spPr>
        <a:xfrm>
          <a:off x="1584756" y="3289689"/>
          <a:ext cx="1583789" cy="740290"/>
        </a:xfrm>
        <a:prstGeom prst="rect">
          <a:avLst/>
        </a:prstGeom>
        <a:solidFill>
          <a:schemeClr val="accent3">
            <a:tint val="40000"/>
            <a:alpha val="90000"/>
            <a:hueOff val="-276051"/>
            <a:satOff val="-1118"/>
            <a:lumOff val="-9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6051"/>
              <a:satOff val="-1118"/>
              <a:lumOff val="-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</a:rPr>
            <a:t>ЗМІСТОВНА НАСТУПНІСТЬ</a:t>
          </a:r>
          <a:endParaRPr lang="ru-UA" sz="1300" b="1" kern="1200" dirty="0">
            <a:solidFill>
              <a:srgbClr val="002060"/>
            </a:solidFill>
          </a:endParaRPr>
        </a:p>
      </dsp:txBody>
      <dsp:txXfrm>
        <a:off x="1584756" y="3289689"/>
        <a:ext cx="1583789" cy="740290"/>
      </dsp:txXfrm>
    </dsp:sp>
    <dsp:sp modelId="{39015F59-D664-43A9-914F-BE2F95160BA8}">
      <dsp:nvSpPr>
        <dsp:cNvPr id="0" name=""/>
        <dsp:cNvSpPr/>
      </dsp:nvSpPr>
      <dsp:spPr>
        <a:xfrm>
          <a:off x="3168545" y="3289689"/>
          <a:ext cx="1583789" cy="740290"/>
        </a:xfrm>
        <a:prstGeom prst="rect">
          <a:avLst/>
        </a:prstGeom>
        <a:solidFill>
          <a:schemeClr val="accent3">
            <a:tint val="40000"/>
            <a:alpha val="90000"/>
            <a:hueOff val="-552101"/>
            <a:satOff val="-2236"/>
            <a:lumOff val="-18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52101"/>
              <a:satOff val="-2236"/>
              <a:lumOff val="-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</a:rPr>
            <a:t>ТЕХНОЛОГІЧНА НАСТУПНІСТЬ</a:t>
          </a:r>
          <a:endParaRPr lang="ru-UA" sz="1300" b="1" kern="1200" dirty="0">
            <a:solidFill>
              <a:srgbClr val="002060"/>
            </a:solidFill>
          </a:endParaRPr>
        </a:p>
      </dsp:txBody>
      <dsp:txXfrm>
        <a:off x="3168545" y="3289689"/>
        <a:ext cx="1583789" cy="740290"/>
      </dsp:txXfrm>
    </dsp:sp>
    <dsp:sp modelId="{063CB985-158D-4943-8FC2-9136A950D423}">
      <dsp:nvSpPr>
        <dsp:cNvPr id="0" name=""/>
        <dsp:cNvSpPr/>
      </dsp:nvSpPr>
      <dsp:spPr>
        <a:xfrm>
          <a:off x="4752334" y="3289689"/>
          <a:ext cx="1583789" cy="740290"/>
        </a:xfrm>
        <a:prstGeom prst="rect">
          <a:avLst/>
        </a:prstGeom>
        <a:solidFill>
          <a:schemeClr val="accent3">
            <a:tint val="40000"/>
            <a:alpha val="90000"/>
            <a:hueOff val="-828152"/>
            <a:satOff val="-3354"/>
            <a:lumOff val="-27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28152"/>
              <a:satOff val="-3354"/>
              <a:lumOff val="-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</a:rPr>
            <a:t>ПСИХОЛОГІЧНА НАСТУПНІСТЬ</a:t>
          </a:r>
          <a:endParaRPr lang="ru-UA" sz="1300" b="1" kern="1200" dirty="0">
            <a:solidFill>
              <a:srgbClr val="002060"/>
            </a:solidFill>
          </a:endParaRPr>
        </a:p>
      </dsp:txBody>
      <dsp:txXfrm>
        <a:off x="4752334" y="3289689"/>
        <a:ext cx="1583789" cy="740290"/>
      </dsp:txXfrm>
    </dsp:sp>
    <dsp:sp modelId="{A7339D10-F0A3-4C0F-A719-FA582D304740}">
      <dsp:nvSpPr>
        <dsp:cNvPr id="0" name=""/>
        <dsp:cNvSpPr/>
      </dsp:nvSpPr>
      <dsp:spPr>
        <a:xfrm>
          <a:off x="6336123" y="3289689"/>
          <a:ext cx="1583789" cy="740290"/>
        </a:xfrm>
        <a:prstGeom prst="rect">
          <a:avLst/>
        </a:prstGeom>
        <a:solidFill>
          <a:schemeClr val="accent3">
            <a:tint val="40000"/>
            <a:alpha val="90000"/>
            <a:hueOff val="-1104202"/>
            <a:satOff val="-4473"/>
            <a:lumOff val="-37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104202"/>
              <a:satOff val="-4473"/>
              <a:lumOff val="-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>
              <a:solidFill>
                <a:srgbClr val="002060"/>
              </a:solidFill>
            </a:rPr>
            <a:t>УПРАВЛІНСЬКА НАСТУПНІСТЬ</a:t>
          </a:r>
          <a:endParaRPr lang="ru-UA" sz="1300" b="1" kern="1200" dirty="0">
            <a:solidFill>
              <a:srgbClr val="002060"/>
            </a:solidFill>
          </a:endParaRPr>
        </a:p>
      </dsp:txBody>
      <dsp:txXfrm>
        <a:off x="6336123" y="3289689"/>
        <a:ext cx="1583789" cy="740290"/>
      </dsp:txXfrm>
    </dsp:sp>
    <dsp:sp modelId="{A6221161-BD41-415D-9BC2-70AEEA339F8C}">
      <dsp:nvSpPr>
        <dsp:cNvPr id="0" name=""/>
        <dsp:cNvSpPr/>
      </dsp:nvSpPr>
      <dsp:spPr>
        <a:xfrm rot="10800000">
          <a:off x="0" y="694"/>
          <a:ext cx="7920880" cy="2475146"/>
        </a:xfrm>
        <a:prstGeom prst="upArrowCallou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solidFill>
                <a:srgbClr val="002060"/>
              </a:solidFill>
            </a:rPr>
            <a:t>ОРГАНІЗАЦІЙНО-ПЕДАГОГІЧНІ УМОВИ</a:t>
          </a:r>
          <a:endParaRPr lang="ru-UA" sz="2900" b="1" kern="1200" dirty="0">
            <a:solidFill>
              <a:srgbClr val="002060"/>
            </a:solidFill>
          </a:endParaRPr>
        </a:p>
      </dsp:txBody>
      <dsp:txXfrm rot="-10800000">
        <a:off x="0" y="694"/>
        <a:ext cx="7920880" cy="868776"/>
      </dsp:txXfrm>
    </dsp:sp>
    <dsp:sp modelId="{46623005-9D86-4945-BA43-BE31EB483C7B}">
      <dsp:nvSpPr>
        <dsp:cNvPr id="0" name=""/>
        <dsp:cNvSpPr/>
      </dsp:nvSpPr>
      <dsp:spPr>
        <a:xfrm>
          <a:off x="3867" y="870609"/>
          <a:ext cx="2637714" cy="740068"/>
        </a:xfrm>
        <a:prstGeom prst="rect">
          <a:avLst/>
        </a:prstGeom>
        <a:solidFill>
          <a:schemeClr val="accent3">
            <a:tint val="40000"/>
            <a:alpha val="90000"/>
            <a:hueOff val="-1380253"/>
            <a:satOff val="-5591"/>
            <a:lumOff val="-46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380253"/>
              <a:satOff val="-5591"/>
              <a:lumOff val="-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БЕЗПЕРЕРВНІСТЬ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3867" y="870609"/>
        <a:ext cx="2637714" cy="740068"/>
      </dsp:txXfrm>
    </dsp:sp>
    <dsp:sp modelId="{09162C4D-63E8-45AE-A790-4BF65C893BC1}">
      <dsp:nvSpPr>
        <dsp:cNvPr id="0" name=""/>
        <dsp:cNvSpPr/>
      </dsp:nvSpPr>
      <dsp:spPr>
        <a:xfrm>
          <a:off x="2641582" y="870609"/>
          <a:ext cx="2637714" cy="740068"/>
        </a:xfrm>
        <a:prstGeom prst="rect">
          <a:avLst/>
        </a:prstGeom>
        <a:solidFill>
          <a:schemeClr val="accent3">
            <a:tint val="40000"/>
            <a:alpha val="90000"/>
            <a:hueOff val="-1656304"/>
            <a:satOff val="-6709"/>
            <a:lumOff val="-55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56304"/>
              <a:satOff val="-6709"/>
              <a:lumOff val="-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ЦІЛІСНІСТЬ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2641582" y="870609"/>
        <a:ext cx="2637714" cy="740068"/>
      </dsp:txXfrm>
    </dsp:sp>
    <dsp:sp modelId="{4401EA32-178C-4C4B-BA24-631C1E758EB6}">
      <dsp:nvSpPr>
        <dsp:cNvPr id="0" name=""/>
        <dsp:cNvSpPr/>
      </dsp:nvSpPr>
      <dsp:spPr>
        <a:xfrm>
          <a:off x="5279297" y="870609"/>
          <a:ext cx="2637714" cy="740068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2060"/>
              </a:solidFill>
            </a:rPr>
            <a:t>СИСТЕМНІСТЬ</a:t>
          </a:r>
          <a:endParaRPr lang="ru-UA" sz="2000" b="1" kern="1200" dirty="0">
            <a:solidFill>
              <a:srgbClr val="002060"/>
            </a:solidFill>
          </a:endParaRPr>
        </a:p>
      </dsp:txBody>
      <dsp:txXfrm>
        <a:off x="5279297" y="870609"/>
        <a:ext cx="2637714" cy="740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85BD4-CC90-40B7-B3CE-190679F88534}">
      <dsp:nvSpPr>
        <dsp:cNvPr id="0" name=""/>
        <dsp:cNvSpPr/>
      </dsp:nvSpPr>
      <dsp:spPr>
        <a:xfrm>
          <a:off x="2232248" y="-11"/>
          <a:ext cx="3600409" cy="15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992F99"/>
              </a:solidFill>
            </a:rPr>
            <a:t>ЦІЛІСНА СИСТЕМА БЕЗПЕРЕРВНОЇ ОСВІТИ</a:t>
          </a:r>
          <a:endParaRPr lang="ru-UA" sz="2600" b="1" kern="1200" dirty="0">
            <a:solidFill>
              <a:srgbClr val="992F99"/>
            </a:solidFill>
          </a:endParaRPr>
        </a:p>
      </dsp:txBody>
      <dsp:txXfrm>
        <a:off x="2278568" y="46309"/>
        <a:ext cx="3507769" cy="1488833"/>
      </dsp:txXfrm>
    </dsp:sp>
    <dsp:sp modelId="{895F6F2C-1828-43A9-B4B4-E3B24CB141EB}">
      <dsp:nvSpPr>
        <dsp:cNvPr id="0" name=""/>
        <dsp:cNvSpPr/>
      </dsp:nvSpPr>
      <dsp:spPr>
        <a:xfrm rot="3211685">
          <a:off x="5719055" y="2342912"/>
          <a:ext cx="680519" cy="450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900" kern="1200"/>
        </a:p>
      </dsp:txBody>
      <dsp:txXfrm>
        <a:off x="5854153" y="2432977"/>
        <a:ext cx="410323" cy="270197"/>
      </dsp:txXfrm>
    </dsp:sp>
    <dsp:sp modelId="{D6B2E8E4-61CF-4948-97A0-E4B5E9DD9F54}">
      <dsp:nvSpPr>
        <dsp:cNvPr id="0" name=""/>
        <dsp:cNvSpPr/>
      </dsp:nvSpPr>
      <dsp:spPr>
        <a:xfrm>
          <a:off x="4516554" y="3530093"/>
          <a:ext cx="3410936" cy="1582812"/>
        </a:xfrm>
        <a:prstGeom prst="roundRect">
          <a:avLst>
            <a:gd name="adj" fmla="val 1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 dirty="0">
              <a:solidFill>
                <a:srgbClr val="002060"/>
              </a:solidFill>
            </a:rPr>
            <a:t>ВРАХУВАННЯ ЗДІБНОСТЕЙ ДІТЕЙ</a:t>
          </a:r>
          <a:endParaRPr lang="ru-UA" sz="2600" b="1" i="0" kern="1200" dirty="0">
            <a:solidFill>
              <a:srgbClr val="002060"/>
            </a:solidFill>
          </a:endParaRPr>
        </a:p>
      </dsp:txBody>
      <dsp:txXfrm>
        <a:off x="4562913" y="3576452"/>
        <a:ext cx="3318218" cy="1490094"/>
      </dsp:txXfrm>
    </dsp:sp>
    <dsp:sp modelId="{9CC829E3-94F6-4E14-A5F1-13A472726158}">
      <dsp:nvSpPr>
        <dsp:cNvPr id="0" name=""/>
        <dsp:cNvSpPr/>
      </dsp:nvSpPr>
      <dsp:spPr>
        <a:xfrm rot="10800000">
          <a:off x="3750969" y="4096335"/>
          <a:ext cx="680519" cy="450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900" kern="1200"/>
        </a:p>
      </dsp:txBody>
      <dsp:txXfrm rot="10800000">
        <a:off x="3886067" y="4186400"/>
        <a:ext cx="410323" cy="270197"/>
      </dsp:txXfrm>
    </dsp:sp>
    <dsp:sp modelId="{41AAFB5A-D309-415B-BC49-DCEE8A550E03}">
      <dsp:nvSpPr>
        <dsp:cNvPr id="0" name=""/>
        <dsp:cNvSpPr/>
      </dsp:nvSpPr>
      <dsp:spPr>
        <a:xfrm>
          <a:off x="281420" y="3526020"/>
          <a:ext cx="3384483" cy="1590956"/>
        </a:xfrm>
        <a:prstGeom prst="roundRect">
          <a:avLst>
            <a:gd name="adj" fmla="val 1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kern="1200" dirty="0">
              <a:solidFill>
                <a:srgbClr val="002060"/>
              </a:solidFill>
            </a:rPr>
            <a:t>РІШЕННЯ ПРОБЛЕМ НАСТУПНОСТІ</a:t>
          </a:r>
          <a:endParaRPr lang="ru-UA" sz="2600" b="1" kern="1200" dirty="0">
            <a:solidFill>
              <a:srgbClr val="002060"/>
            </a:solidFill>
          </a:endParaRPr>
        </a:p>
      </dsp:txBody>
      <dsp:txXfrm>
        <a:off x="328018" y="3572618"/>
        <a:ext cx="3291287" cy="1497760"/>
      </dsp:txXfrm>
    </dsp:sp>
    <dsp:sp modelId="{9FB8E94B-DDAE-46DB-95D2-E1CAE4101676}">
      <dsp:nvSpPr>
        <dsp:cNvPr id="0" name=""/>
        <dsp:cNvSpPr/>
      </dsp:nvSpPr>
      <dsp:spPr>
        <a:xfrm rot="18014785">
          <a:off x="1897853" y="2342434"/>
          <a:ext cx="680519" cy="4503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900" kern="1200"/>
        </a:p>
      </dsp:txBody>
      <dsp:txXfrm>
        <a:off x="2032951" y="2432499"/>
        <a:ext cx="410323" cy="27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1F7F5-9604-4C07-97CE-C35D77578E2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CF814-8E78-4D4E-91D8-4C08263016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file:///D:\&#1056;&#1040;&#1053;&#1053;&#1048;&#1049;%20&#1042;&#1054;&#1047;&#1056;&#1040;&#1057;&#1058;%20&#1043;&#1056;%20%201-%205\9qtvqjaj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1919" y="188640"/>
            <a:ext cx="5184577" cy="338437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ОДЕСЬКИЙ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ДОШКІЛЬНИЙ НАВЧАЛЬНИЙ  ЗАКЛАД «ЯСЛА-САДОК»  № 45 ОДЕСЬКОЇ  МІСЬКОЇ РАДИ ОДЕСЬКОЇ ОБЛАСТІ</a:t>
            </a:r>
            <a:endParaRPr lang="ru-RU" sz="34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3491880" y="3833664"/>
            <a:ext cx="5617819" cy="2907703"/>
          </a:xfrm>
          <a:prstGeom prst="ribbon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“ДИТИНА”- це неповторний витвір мистецтва, який можна поповнювати найяскравішими кольорами.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ЛЮБОВ, УВАГА, ТЕРПІННЯ – три основні складові успішного виховання!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A571D-C5D8-421B-8314-DE53E7178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27" y="4032441"/>
            <a:ext cx="400269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5C04F0-9755-4305-BF14-70BF5CD50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584">
            <a:off x="441972" y="133216"/>
            <a:ext cx="2841063" cy="427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F8ED460-0E04-42D4-B923-2C943988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2" y="836712"/>
            <a:ext cx="8229600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СЕМІНАР </a:t>
            </a:r>
            <a:br>
              <a:rPr lang="uk-UA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ДЛЯ МЕТОДИСТІВ </a:t>
            </a:r>
            <a:br>
              <a:rPr lang="uk-UA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з питань дошкільної освіти </a:t>
            </a:r>
            <a:br>
              <a:rPr lang="uk-UA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«Школа відповідального батьківства. Передшкільне дитинство: виклики та завдання для батьків»</a:t>
            </a:r>
            <a:endParaRPr lang="ru-RU" b="1" dirty="0"/>
          </a:p>
        </p:txBody>
      </p:sp>
      <p:pic>
        <p:nvPicPr>
          <p:cNvPr id="10" name="Picture 2" descr="Похожее изображение">
            <a:extLst>
              <a:ext uri="{FF2B5EF4-FFF2-40B4-BE49-F238E27FC236}">
                <a16:creationId xmlns:a16="http://schemas.microsoft.com/office/drawing/2014/main" id="{AE01EA0F-022C-414B-82B3-1EAC8575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930"/>
            <a:ext cx="1857595" cy="2015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0DB29E2-29BF-4601-A6C7-E7F2AD43E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438556"/>
              </p:ext>
            </p:extLst>
          </p:nvPr>
        </p:nvGraphicFramePr>
        <p:xfrm>
          <a:off x="1524000" y="548680"/>
          <a:ext cx="70084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domovouyasha.ru/wp-content/uploads/2013/03/jhd.jpg">
            <a:extLst>
              <a:ext uri="{FF2B5EF4-FFF2-40B4-BE49-F238E27FC236}">
                <a16:creationId xmlns:a16="http://schemas.microsoft.com/office/drawing/2014/main" id="{C046D127-FCC3-4A63-9471-9571CE46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544" y="3933056"/>
            <a:ext cx="1809384" cy="256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9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116632"/>
            <a:ext cx="8229600" cy="6652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ГОТОВНІСТЬ ДО ШКОЛИ</a:t>
            </a:r>
            <a:endParaRPr lang="ru-RU" b="1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2809986-BEF1-4695-B8D2-EF9237A35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332605"/>
              </p:ext>
            </p:extLst>
          </p:nvPr>
        </p:nvGraphicFramePr>
        <p:xfrm>
          <a:off x="539552" y="1397000"/>
          <a:ext cx="79208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EC0E55EB-9ED9-4588-9CDE-43828D35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80319" cy="260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5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ВІДМІННОСТІ ДВОХ СИСТЕМ</a:t>
            </a:r>
            <a:endParaRPr lang="ru-RU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B4B3CC6-345D-476D-B2E1-B767BA1BF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959648"/>
              </p:ext>
            </p:extLst>
          </p:nvPr>
        </p:nvGraphicFramePr>
        <p:xfrm>
          <a:off x="899592" y="227687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840A26-80C9-4F50-989A-2B06D5F13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1"/>
            <a:ext cx="2376264" cy="247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6996805-5A39-499D-B52B-2B8B1650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4978896" cy="190941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РОЗВИТОК  ОСОБИСТОСТІ</a:t>
            </a:r>
            <a:endParaRPr lang="ru-RU" b="1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681992B-23F0-4E18-A5DD-BB02E2E5E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627970"/>
              </p:ext>
            </p:extLst>
          </p:nvPr>
        </p:nvGraphicFramePr>
        <p:xfrm>
          <a:off x="50274" y="2492896"/>
          <a:ext cx="8986222" cy="404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62991-C866-4E70-942F-47AC3B14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90" y="322838"/>
            <a:ext cx="3224243" cy="28212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9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971221-404D-42C7-8160-E2E735C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8892"/>
            <a:ext cx="3610744" cy="190941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>РОЛЬОВІ ФУНКЦІЇ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4D75B-B804-4EA9-A0DB-AA54A0BF2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41" y="408133"/>
            <a:ext cx="2056672" cy="2824302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0A04E39-EBE3-4068-B981-BC4C61BAE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809653"/>
              </p:ext>
            </p:extLst>
          </p:nvPr>
        </p:nvGraphicFramePr>
        <p:xfrm>
          <a:off x="1547664" y="2385867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72608" cy="122413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Monotype Corsiva" pitchFamily="66" charset="0"/>
              </a:rPr>
              <a:t>НАСТУПНІСТЬ </a:t>
            </a:r>
            <a:br>
              <a:rPr lang="uk-UA" sz="4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4000" b="1" dirty="0">
                <a:solidFill>
                  <a:srgbClr val="002060"/>
                </a:solidFill>
                <a:latin typeface="Monotype Corsiva" pitchFamily="66" charset="0"/>
              </a:rPr>
              <a:t>ОСВІТНЬОГО ПРОЦЕСУ</a:t>
            </a:r>
            <a:endParaRPr lang="ru-RU" sz="4000" b="1" dirty="0">
              <a:solidFill>
                <a:srgbClr val="7030A0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A900EA-46BD-4869-9FB8-1813A3141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907">
            <a:off x="6171262" y="347424"/>
            <a:ext cx="2714019" cy="2046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2D8014E-87CF-4029-AD12-BA12C255E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319653"/>
              </p:ext>
            </p:extLst>
          </p:nvPr>
        </p:nvGraphicFramePr>
        <p:xfrm>
          <a:off x="611560" y="2420888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артинки для презентации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76264" cy="2577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426CAD0-CA45-4F59-8386-7FA0956EF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040937"/>
              </p:ext>
            </p:extLst>
          </p:nvPr>
        </p:nvGraphicFramePr>
        <p:xfrm>
          <a:off x="539552" y="1556792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</TotalTime>
  <Words>131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Constantia</vt:lpstr>
      <vt:lpstr>Monotype Corsiva</vt:lpstr>
      <vt:lpstr>Segoe Script</vt:lpstr>
      <vt:lpstr>Wingdings 2</vt:lpstr>
      <vt:lpstr>Поток</vt:lpstr>
      <vt:lpstr>Презентация PowerPoint</vt:lpstr>
      <vt:lpstr>СЕМІНАР  ДЛЯ МЕТОДИСТІВ  з питань дошкільної освіти  «Школа відповідального батьківства. Передшкільне дитинство: виклики та завдання для батьків»</vt:lpstr>
      <vt:lpstr>Презентация PowerPoint</vt:lpstr>
      <vt:lpstr>ГОТОВНІСТЬ ДО ШКОЛИ</vt:lpstr>
      <vt:lpstr>ВІДМІННОСТІ ДВОХ СИСТЕМ</vt:lpstr>
      <vt:lpstr>РОЗВИТОК  ОСОБИСТОСТІ</vt:lpstr>
      <vt:lpstr>РОЛЬОВІ ФУНКЦІЇ</vt:lpstr>
      <vt:lpstr>НАСТУПНІСТЬ  ОСВІТНЬОГО ПРОЦЕСУ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Берестенко Ірина Ігорівна практичний психолог  Одеського ДНЗ № 45</dc:title>
  <dc:creator>Admin</dc:creator>
  <cp:lastModifiedBy>admin</cp:lastModifiedBy>
  <cp:revision>48</cp:revision>
  <dcterms:created xsi:type="dcterms:W3CDTF">2019-10-02T09:16:54Z</dcterms:created>
  <dcterms:modified xsi:type="dcterms:W3CDTF">2019-10-14T11:04:01Z</dcterms:modified>
</cp:coreProperties>
</file>