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63" r:id="rId3"/>
    <p:sldId id="285" r:id="rId4"/>
    <p:sldId id="287" r:id="rId5"/>
    <p:sldId id="301" r:id="rId6"/>
    <p:sldId id="260" r:id="rId7"/>
    <p:sldId id="294" r:id="rId8"/>
    <p:sldId id="288" r:id="rId9"/>
    <p:sldId id="289" r:id="rId10"/>
    <p:sldId id="290" r:id="rId11"/>
    <p:sldId id="295" r:id="rId12"/>
    <p:sldId id="302" r:id="rId13"/>
    <p:sldId id="267" r:id="rId14"/>
    <p:sldId id="269" r:id="rId15"/>
    <p:sldId id="270" r:id="rId16"/>
    <p:sldId id="271" r:id="rId17"/>
    <p:sldId id="299" r:id="rId18"/>
    <p:sldId id="305" r:id="rId19"/>
    <p:sldId id="298" r:id="rId20"/>
    <p:sldId id="273" r:id="rId21"/>
    <p:sldId id="300" r:id="rId22"/>
    <p:sldId id="274" r:id="rId23"/>
    <p:sldId id="283" r:id="rId24"/>
    <p:sldId id="282" r:id="rId25"/>
    <p:sldId id="304" r:id="rId26"/>
    <p:sldId id="303" r:id="rId27"/>
    <p:sldId id="306" r:id="rId28"/>
    <p:sldId id="27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897"/>
    <a:srgbClr val="F01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D1A69-8A4C-46D8-8DAA-5B2C8A0296FC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304A112-3B22-418F-856A-F34E5C398E24}">
      <dgm:prSet custT="1"/>
      <dgm:spPr/>
      <dgm:t>
        <a:bodyPr/>
        <a:lstStyle/>
        <a:p>
          <a:r>
            <a:rPr lang="uk-UA" sz="2000" b="1" noProof="0" dirty="0" smtClean="0">
              <a:solidFill>
                <a:schemeClr val="tx1"/>
              </a:solidFill>
              <a:latin typeface="Bookman Old Style" pitchFamily="18" charset="0"/>
            </a:rPr>
            <a:t>Розширення знань дітей про навколишній світ і речі, створені людьми у процесі праці</a:t>
          </a:r>
          <a:endParaRPr lang="uk-UA" sz="2000" b="1" noProof="0" dirty="0">
            <a:solidFill>
              <a:schemeClr val="tx1"/>
            </a:solidFill>
            <a:latin typeface="Bookman Old Style" pitchFamily="18" charset="0"/>
          </a:endParaRPr>
        </a:p>
      </dgm:t>
    </dgm:pt>
    <dgm:pt modelId="{E02DB2C4-5FE6-483C-B778-720A5ED4A894}" type="parTrans" cxnId="{8969D804-3853-47B4-B131-64E9B2ACD480}">
      <dgm:prSet/>
      <dgm:spPr/>
      <dgm:t>
        <a:bodyPr/>
        <a:lstStyle/>
        <a:p>
          <a:endParaRPr lang="ru-RU"/>
        </a:p>
      </dgm:t>
    </dgm:pt>
    <dgm:pt modelId="{F1203EF4-BF33-496D-B204-78E1A833A782}" type="sibTrans" cxnId="{8969D804-3853-47B4-B131-64E9B2ACD480}">
      <dgm:prSet/>
      <dgm:spPr/>
      <dgm:t>
        <a:bodyPr/>
        <a:lstStyle/>
        <a:p>
          <a:endParaRPr lang="ru-RU"/>
        </a:p>
      </dgm:t>
    </dgm:pt>
    <dgm:pt modelId="{2D546867-132E-42DF-955C-08368D2B8C59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1"/>
              </a:solidFill>
              <a:latin typeface="Bookman Old Style" pitchFamily="18" charset="0"/>
            </a:rPr>
            <a:t>Формування  морально-естетичних уявлень</a:t>
          </a:r>
          <a:endParaRPr lang="uk-UA" sz="2000" b="1" noProof="0" dirty="0">
            <a:solidFill>
              <a:schemeClr val="tx1"/>
            </a:solidFill>
            <a:latin typeface="Bookman Old Style" pitchFamily="18" charset="0"/>
          </a:endParaRPr>
        </a:p>
      </dgm:t>
    </dgm:pt>
    <dgm:pt modelId="{F2A3BD39-B614-44C2-8C0C-F270CA38D13E}" type="parTrans" cxnId="{2DEE572D-BF41-474A-A614-6034C5B7CFFB}">
      <dgm:prSet/>
      <dgm:spPr/>
      <dgm:t>
        <a:bodyPr/>
        <a:lstStyle/>
        <a:p>
          <a:endParaRPr lang="ru-RU"/>
        </a:p>
      </dgm:t>
    </dgm:pt>
    <dgm:pt modelId="{6ACD9AF5-F8FE-4AE7-8F04-7E8BCA60ADBC}" type="sibTrans" cxnId="{2DEE572D-BF41-474A-A614-6034C5B7CFFB}">
      <dgm:prSet/>
      <dgm:spPr/>
      <dgm:t>
        <a:bodyPr/>
        <a:lstStyle/>
        <a:p>
          <a:endParaRPr lang="ru-RU"/>
        </a:p>
      </dgm:t>
    </dgm:pt>
    <dgm:pt modelId="{335A7CBA-B426-4ECD-839B-02212B0130F6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1"/>
              </a:solidFill>
              <a:latin typeface="Bookman Old Style" pitchFamily="18" charset="0"/>
            </a:rPr>
            <a:t>Розвиток  сенсорних здібностей, творчої уяви і фантазії</a:t>
          </a:r>
          <a:endParaRPr lang="uk-UA" sz="2000" b="1" noProof="0" dirty="0">
            <a:solidFill>
              <a:schemeClr val="tx1"/>
            </a:solidFill>
            <a:latin typeface="Bookman Old Style" pitchFamily="18" charset="0"/>
          </a:endParaRPr>
        </a:p>
      </dgm:t>
    </dgm:pt>
    <dgm:pt modelId="{D5CB6D75-31B4-40FE-A37F-D5FEAE410C9D}" type="parTrans" cxnId="{83C68B4C-8A3E-4AC1-BF6C-F43085996D98}">
      <dgm:prSet/>
      <dgm:spPr/>
      <dgm:t>
        <a:bodyPr/>
        <a:lstStyle/>
        <a:p>
          <a:endParaRPr lang="ru-RU"/>
        </a:p>
      </dgm:t>
    </dgm:pt>
    <dgm:pt modelId="{60C01853-2EFF-4193-82CF-A5D1DABD8E7B}" type="sibTrans" cxnId="{83C68B4C-8A3E-4AC1-BF6C-F43085996D98}">
      <dgm:prSet/>
      <dgm:spPr/>
      <dgm:t>
        <a:bodyPr/>
        <a:lstStyle/>
        <a:p>
          <a:endParaRPr lang="ru-RU"/>
        </a:p>
      </dgm:t>
    </dgm:pt>
    <dgm:pt modelId="{8CD3276D-D8BB-4142-97E6-7864B4B977C4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1"/>
              </a:solidFill>
              <a:latin typeface="Bookman Old Style" pitchFamily="18" charset="0"/>
            </a:rPr>
            <a:t>Удосконалення навичок мовної культури</a:t>
          </a:r>
          <a:endParaRPr lang="uk-UA" sz="2000" b="1" noProof="0" dirty="0">
            <a:solidFill>
              <a:schemeClr val="tx1"/>
            </a:solidFill>
            <a:latin typeface="Bookman Old Style" pitchFamily="18" charset="0"/>
          </a:endParaRPr>
        </a:p>
      </dgm:t>
    </dgm:pt>
    <dgm:pt modelId="{D5F0D23E-2786-40C5-90AA-714F6CBA19E1}" type="parTrans" cxnId="{0C587264-E596-48F8-8C8C-A52B2693AFE5}">
      <dgm:prSet/>
      <dgm:spPr/>
      <dgm:t>
        <a:bodyPr/>
        <a:lstStyle/>
        <a:p>
          <a:endParaRPr lang="ru-RU"/>
        </a:p>
      </dgm:t>
    </dgm:pt>
    <dgm:pt modelId="{10E4ED7A-09AD-4013-A940-6E4994066CF4}" type="sibTrans" cxnId="{0C587264-E596-48F8-8C8C-A52B2693AFE5}">
      <dgm:prSet/>
      <dgm:spPr/>
      <dgm:t>
        <a:bodyPr/>
        <a:lstStyle/>
        <a:p>
          <a:endParaRPr lang="ru-RU"/>
        </a:p>
      </dgm:t>
    </dgm:pt>
    <dgm:pt modelId="{8B49B431-B72A-4ACD-BC94-66B149578524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1"/>
              </a:solidFill>
              <a:latin typeface="Bookman Old Style" pitchFamily="18" charset="0"/>
            </a:rPr>
            <a:t>Вироблення  трудових умінь</a:t>
          </a:r>
          <a:endParaRPr lang="uk-UA" sz="2000" b="1" noProof="0" dirty="0">
            <a:solidFill>
              <a:schemeClr val="tx1"/>
            </a:solidFill>
            <a:latin typeface="Bookman Old Style" pitchFamily="18" charset="0"/>
          </a:endParaRPr>
        </a:p>
      </dgm:t>
    </dgm:pt>
    <dgm:pt modelId="{B603B4DB-353B-4646-B69E-7E2DF51B9AEB}" type="parTrans" cxnId="{EDE2BC24-BCFC-4994-8970-F378CB9234A7}">
      <dgm:prSet/>
      <dgm:spPr/>
      <dgm:t>
        <a:bodyPr/>
        <a:lstStyle/>
        <a:p>
          <a:endParaRPr lang="ru-RU"/>
        </a:p>
      </dgm:t>
    </dgm:pt>
    <dgm:pt modelId="{1CA858AD-306D-4328-A2A6-A27F24892EEC}" type="sibTrans" cxnId="{EDE2BC24-BCFC-4994-8970-F378CB9234A7}">
      <dgm:prSet/>
      <dgm:spPr/>
      <dgm:t>
        <a:bodyPr/>
        <a:lstStyle/>
        <a:p>
          <a:endParaRPr lang="ru-RU"/>
        </a:p>
      </dgm:t>
    </dgm:pt>
    <dgm:pt modelId="{C2426897-2DC8-48E0-BC0D-9A8E1ECF0143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1"/>
              </a:solidFill>
              <a:latin typeface="Bookman Old Style" pitchFamily="18" charset="0"/>
            </a:rPr>
            <a:t>Навчання планування, організації і контролю своєї роботи</a:t>
          </a:r>
          <a:endParaRPr lang="uk-UA" sz="2000" b="1" noProof="0" dirty="0">
            <a:solidFill>
              <a:schemeClr val="tx1"/>
            </a:solidFill>
            <a:latin typeface="Bookman Old Style" pitchFamily="18" charset="0"/>
          </a:endParaRPr>
        </a:p>
      </dgm:t>
    </dgm:pt>
    <dgm:pt modelId="{E93A0CAF-538B-4CE0-9C71-FF1393583F85}" type="parTrans" cxnId="{DC0465E0-8D13-46F3-9E16-A4E7846A5633}">
      <dgm:prSet/>
      <dgm:spPr/>
      <dgm:t>
        <a:bodyPr/>
        <a:lstStyle/>
        <a:p>
          <a:endParaRPr lang="ru-RU"/>
        </a:p>
      </dgm:t>
    </dgm:pt>
    <dgm:pt modelId="{46CDE985-19C4-42D2-8784-98CC3AD0F9AB}" type="sibTrans" cxnId="{DC0465E0-8D13-46F3-9E16-A4E7846A5633}">
      <dgm:prSet/>
      <dgm:spPr/>
      <dgm:t>
        <a:bodyPr/>
        <a:lstStyle/>
        <a:p>
          <a:endParaRPr lang="ru-RU"/>
        </a:p>
      </dgm:t>
    </dgm:pt>
    <dgm:pt modelId="{F9C2912D-9166-4B1E-9957-59F0311785E6}">
      <dgm:prSet phldrT="[Текст]" custT="1"/>
      <dgm:spPr/>
      <dgm:t>
        <a:bodyPr/>
        <a:lstStyle/>
        <a:p>
          <a:r>
            <a:rPr lang="uk-UA" sz="2000" b="1" noProof="0" dirty="0" err="1" smtClean="0">
              <a:solidFill>
                <a:schemeClr val="tx1"/>
              </a:solidFill>
              <a:latin typeface="Bookman Old Style" pitchFamily="18" charset="0"/>
            </a:rPr>
            <a:t>Працювання</a:t>
          </a:r>
          <a:r>
            <a:rPr lang="uk-UA" sz="2000" b="1" noProof="0" dirty="0" smtClean="0">
              <a:solidFill>
                <a:schemeClr val="tx1"/>
              </a:solidFill>
              <a:latin typeface="Bookman Old Style" pitchFamily="18" charset="0"/>
            </a:rPr>
            <a:t>  самостійно, дотримання  культури та естетики праці</a:t>
          </a:r>
          <a:endParaRPr lang="uk-UA" sz="2000" b="1" noProof="0" dirty="0">
            <a:solidFill>
              <a:schemeClr val="tx1"/>
            </a:solidFill>
            <a:latin typeface="Bookman Old Style" pitchFamily="18" charset="0"/>
          </a:endParaRPr>
        </a:p>
      </dgm:t>
    </dgm:pt>
    <dgm:pt modelId="{49E73E7F-A273-4509-9842-AC6A0F57421C}" type="parTrans" cxnId="{7CD9090C-1191-4119-9CA3-80324636FA2E}">
      <dgm:prSet/>
      <dgm:spPr/>
      <dgm:t>
        <a:bodyPr/>
        <a:lstStyle/>
        <a:p>
          <a:endParaRPr lang="ru-RU"/>
        </a:p>
      </dgm:t>
    </dgm:pt>
    <dgm:pt modelId="{F3E828F2-749C-4D45-A290-4F592BE0CE04}" type="sibTrans" cxnId="{7CD9090C-1191-4119-9CA3-80324636FA2E}">
      <dgm:prSet/>
      <dgm:spPr/>
      <dgm:t>
        <a:bodyPr/>
        <a:lstStyle/>
        <a:p>
          <a:endParaRPr lang="ru-RU"/>
        </a:p>
      </dgm:t>
    </dgm:pt>
    <dgm:pt modelId="{87DDA6F2-FFDC-4B45-95F7-E3A8090EE2B0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1"/>
              </a:solidFill>
              <a:latin typeface="Bookman Old Style" pitchFamily="18" charset="0"/>
            </a:rPr>
            <a:t>Розвиток  творчих здібностей, нахилів та інтересів</a:t>
          </a:r>
          <a:endParaRPr lang="uk-UA" sz="2000" b="1" noProof="0" dirty="0">
            <a:solidFill>
              <a:schemeClr val="tx1"/>
            </a:solidFill>
            <a:latin typeface="Bookman Old Style" pitchFamily="18" charset="0"/>
          </a:endParaRPr>
        </a:p>
      </dgm:t>
    </dgm:pt>
    <dgm:pt modelId="{DFA3301C-B00B-4FBD-95CB-60927637927F}" type="parTrans" cxnId="{6140C06B-8825-4CEA-A47D-37B4157B26A8}">
      <dgm:prSet/>
      <dgm:spPr/>
      <dgm:t>
        <a:bodyPr/>
        <a:lstStyle/>
        <a:p>
          <a:endParaRPr lang="ru-RU"/>
        </a:p>
      </dgm:t>
    </dgm:pt>
    <dgm:pt modelId="{7882947A-36CC-4444-8C14-485BB91D0656}" type="sibTrans" cxnId="{6140C06B-8825-4CEA-A47D-37B4157B26A8}">
      <dgm:prSet/>
      <dgm:spPr/>
      <dgm:t>
        <a:bodyPr/>
        <a:lstStyle/>
        <a:p>
          <a:endParaRPr lang="ru-RU"/>
        </a:p>
      </dgm:t>
    </dgm:pt>
    <dgm:pt modelId="{04BD28F3-F283-41C5-81F0-DCB5A34C295C}" type="pres">
      <dgm:prSet presAssocID="{F0DD1A69-8A4C-46D8-8DAA-5B2C8A0296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EDB28C-984E-45E1-B80E-F855D6410AEA}" type="pres">
      <dgm:prSet presAssocID="{5304A112-3B22-418F-856A-F34E5C398E2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2D9FF-7251-46B3-A33C-F5402D64E11E}" type="pres">
      <dgm:prSet presAssocID="{F1203EF4-BF33-496D-B204-78E1A833A782}" presName="spacer" presStyleCnt="0"/>
      <dgm:spPr/>
    </dgm:pt>
    <dgm:pt modelId="{5A929805-AD26-40C2-B457-C13F17122D05}" type="pres">
      <dgm:prSet presAssocID="{2D546867-132E-42DF-955C-08368D2B8C5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0FEDE-072E-4D2C-B858-CA983DB85268}" type="pres">
      <dgm:prSet presAssocID="{6ACD9AF5-F8FE-4AE7-8F04-7E8BCA60ADBC}" presName="spacer" presStyleCnt="0"/>
      <dgm:spPr/>
    </dgm:pt>
    <dgm:pt modelId="{F1339933-7EAE-48E6-9288-32D8CCF7C7D4}" type="pres">
      <dgm:prSet presAssocID="{335A7CBA-B426-4ECD-839B-02212B0130F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C8602-89D3-4CAF-A08C-B7630575B775}" type="pres">
      <dgm:prSet presAssocID="{60C01853-2EFF-4193-82CF-A5D1DABD8E7B}" presName="spacer" presStyleCnt="0"/>
      <dgm:spPr/>
    </dgm:pt>
    <dgm:pt modelId="{237361B1-4547-4256-AA85-A665860C4B2A}" type="pres">
      <dgm:prSet presAssocID="{8CD3276D-D8BB-4142-97E6-7864B4B977C4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AD15-EBD6-4538-AEA6-D3B8E384990E}" type="pres">
      <dgm:prSet presAssocID="{10E4ED7A-09AD-4013-A940-6E4994066CF4}" presName="spacer" presStyleCnt="0"/>
      <dgm:spPr/>
    </dgm:pt>
    <dgm:pt modelId="{A3893A9C-DC69-4E52-AB83-C7D13569FDD1}" type="pres">
      <dgm:prSet presAssocID="{8B49B431-B72A-4ACD-BC94-66B14957852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DC3F1-EE69-45CA-8B05-92DFCA260C75}" type="pres">
      <dgm:prSet presAssocID="{1CA858AD-306D-4328-A2A6-A27F24892EEC}" presName="spacer" presStyleCnt="0"/>
      <dgm:spPr/>
    </dgm:pt>
    <dgm:pt modelId="{8D4FF131-195E-4BAF-9FCF-24F2C25E2438}" type="pres">
      <dgm:prSet presAssocID="{C2426897-2DC8-48E0-BC0D-9A8E1ECF014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638CE-83AA-43D3-BF32-D86A0DDB3213}" type="pres">
      <dgm:prSet presAssocID="{46CDE985-19C4-42D2-8784-98CC3AD0F9AB}" presName="spacer" presStyleCnt="0"/>
      <dgm:spPr/>
    </dgm:pt>
    <dgm:pt modelId="{FBB2F9B9-E312-43CA-BAD2-30A15BFBDDA2}" type="pres">
      <dgm:prSet presAssocID="{F9C2912D-9166-4B1E-9957-59F0311785E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2E92E-3F1D-4A3D-AF96-A034B587CBE2}" type="pres">
      <dgm:prSet presAssocID="{F3E828F2-749C-4D45-A290-4F592BE0CE04}" presName="spacer" presStyleCnt="0"/>
      <dgm:spPr/>
    </dgm:pt>
    <dgm:pt modelId="{1B34CE2E-305D-4450-99FD-8459FF439E89}" type="pres">
      <dgm:prSet presAssocID="{87DDA6F2-FFDC-4B45-95F7-E3A8090EE2B0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E2BC24-BCFC-4994-8970-F378CB9234A7}" srcId="{F0DD1A69-8A4C-46D8-8DAA-5B2C8A0296FC}" destId="{8B49B431-B72A-4ACD-BC94-66B149578524}" srcOrd="4" destOrd="0" parTransId="{B603B4DB-353B-4646-B69E-7E2DF51B9AEB}" sibTransId="{1CA858AD-306D-4328-A2A6-A27F24892EEC}"/>
    <dgm:cxn modelId="{0762AC8A-0107-4D41-8B4E-6A2E630C19C2}" type="presOf" srcId="{5304A112-3B22-418F-856A-F34E5C398E24}" destId="{77EDB28C-984E-45E1-B80E-F855D6410AEA}" srcOrd="0" destOrd="0" presId="urn:microsoft.com/office/officeart/2005/8/layout/vList2"/>
    <dgm:cxn modelId="{CCB9D41D-62B9-4F15-AFCE-C883D940ED1A}" type="presOf" srcId="{2D546867-132E-42DF-955C-08368D2B8C59}" destId="{5A929805-AD26-40C2-B457-C13F17122D05}" srcOrd="0" destOrd="0" presId="urn:microsoft.com/office/officeart/2005/8/layout/vList2"/>
    <dgm:cxn modelId="{22FE6DA8-494D-436B-BBD6-68C1771657FE}" type="presOf" srcId="{F9C2912D-9166-4B1E-9957-59F0311785E6}" destId="{FBB2F9B9-E312-43CA-BAD2-30A15BFBDDA2}" srcOrd="0" destOrd="0" presId="urn:microsoft.com/office/officeart/2005/8/layout/vList2"/>
    <dgm:cxn modelId="{98A5C437-5F17-421D-ADE9-B9CD9B98A630}" type="presOf" srcId="{87DDA6F2-FFDC-4B45-95F7-E3A8090EE2B0}" destId="{1B34CE2E-305D-4450-99FD-8459FF439E89}" srcOrd="0" destOrd="0" presId="urn:microsoft.com/office/officeart/2005/8/layout/vList2"/>
    <dgm:cxn modelId="{55977845-070D-42E3-9D8A-C80D592EBBD5}" type="presOf" srcId="{F0DD1A69-8A4C-46D8-8DAA-5B2C8A0296FC}" destId="{04BD28F3-F283-41C5-81F0-DCB5A34C295C}" srcOrd="0" destOrd="0" presId="urn:microsoft.com/office/officeart/2005/8/layout/vList2"/>
    <dgm:cxn modelId="{8969D804-3853-47B4-B131-64E9B2ACD480}" srcId="{F0DD1A69-8A4C-46D8-8DAA-5B2C8A0296FC}" destId="{5304A112-3B22-418F-856A-F34E5C398E24}" srcOrd="0" destOrd="0" parTransId="{E02DB2C4-5FE6-483C-B778-720A5ED4A894}" sibTransId="{F1203EF4-BF33-496D-B204-78E1A833A782}"/>
    <dgm:cxn modelId="{AE5649B1-6DC7-4A9F-B2E6-9E65C6CD7044}" type="presOf" srcId="{8B49B431-B72A-4ACD-BC94-66B149578524}" destId="{A3893A9C-DC69-4E52-AB83-C7D13569FDD1}" srcOrd="0" destOrd="0" presId="urn:microsoft.com/office/officeart/2005/8/layout/vList2"/>
    <dgm:cxn modelId="{83C68B4C-8A3E-4AC1-BF6C-F43085996D98}" srcId="{F0DD1A69-8A4C-46D8-8DAA-5B2C8A0296FC}" destId="{335A7CBA-B426-4ECD-839B-02212B0130F6}" srcOrd="2" destOrd="0" parTransId="{D5CB6D75-31B4-40FE-A37F-D5FEAE410C9D}" sibTransId="{60C01853-2EFF-4193-82CF-A5D1DABD8E7B}"/>
    <dgm:cxn modelId="{6140C06B-8825-4CEA-A47D-37B4157B26A8}" srcId="{F0DD1A69-8A4C-46D8-8DAA-5B2C8A0296FC}" destId="{87DDA6F2-FFDC-4B45-95F7-E3A8090EE2B0}" srcOrd="7" destOrd="0" parTransId="{DFA3301C-B00B-4FBD-95CB-60927637927F}" sibTransId="{7882947A-36CC-4444-8C14-485BB91D0656}"/>
    <dgm:cxn modelId="{2DEE572D-BF41-474A-A614-6034C5B7CFFB}" srcId="{F0DD1A69-8A4C-46D8-8DAA-5B2C8A0296FC}" destId="{2D546867-132E-42DF-955C-08368D2B8C59}" srcOrd="1" destOrd="0" parTransId="{F2A3BD39-B614-44C2-8C0C-F270CA38D13E}" sibTransId="{6ACD9AF5-F8FE-4AE7-8F04-7E8BCA60ADBC}"/>
    <dgm:cxn modelId="{9D59F45A-AF0E-40A1-B37C-07D61407058E}" type="presOf" srcId="{8CD3276D-D8BB-4142-97E6-7864B4B977C4}" destId="{237361B1-4547-4256-AA85-A665860C4B2A}" srcOrd="0" destOrd="0" presId="urn:microsoft.com/office/officeart/2005/8/layout/vList2"/>
    <dgm:cxn modelId="{801F43FC-FF31-4B8F-8016-88A9183B8CCE}" type="presOf" srcId="{C2426897-2DC8-48E0-BC0D-9A8E1ECF0143}" destId="{8D4FF131-195E-4BAF-9FCF-24F2C25E2438}" srcOrd="0" destOrd="0" presId="urn:microsoft.com/office/officeart/2005/8/layout/vList2"/>
    <dgm:cxn modelId="{4225F253-71D3-4B62-964B-451E2647E264}" type="presOf" srcId="{335A7CBA-B426-4ECD-839B-02212B0130F6}" destId="{F1339933-7EAE-48E6-9288-32D8CCF7C7D4}" srcOrd="0" destOrd="0" presId="urn:microsoft.com/office/officeart/2005/8/layout/vList2"/>
    <dgm:cxn modelId="{DC0465E0-8D13-46F3-9E16-A4E7846A5633}" srcId="{F0DD1A69-8A4C-46D8-8DAA-5B2C8A0296FC}" destId="{C2426897-2DC8-48E0-BC0D-9A8E1ECF0143}" srcOrd="5" destOrd="0" parTransId="{E93A0CAF-538B-4CE0-9C71-FF1393583F85}" sibTransId="{46CDE985-19C4-42D2-8784-98CC3AD0F9AB}"/>
    <dgm:cxn modelId="{7CD9090C-1191-4119-9CA3-80324636FA2E}" srcId="{F0DD1A69-8A4C-46D8-8DAA-5B2C8A0296FC}" destId="{F9C2912D-9166-4B1E-9957-59F0311785E6}" srcOrd="6" destOrd="0" parTransId="{49E73E7F-A273-4509-9842-AC6A0F57421C}" sibTransId="{F3E828F2-749C-4D45-A290-4F592BE0CE04}"/>
    <dgm:cxn modelId="{0C587264-E596-48F8-8C8C-A52B2693AFE5}" srcId="{F0DD1A69-8A4C-46D8-8DAA-5B2C8A0296FC}" destId="{8CD3276D-D8BB-4142-97E6-7864B4B977C4}" srcOrd="3" destOrd="0" parTransId="{D5F0D23E-2786-40C5-90AA-714F6CBA19E1}" sibTransId="{10E4ED7A-09AD-4013-A940-6E4994066CF4}"/>
    <dgm:cxn modelId="{68784980-A8AB-455A-9B0B-B89A25330BA1}" type="presParOf" srcId="{04BD28F3-F283-41C5-81F0-DCB5A34C295C}" destId="{77EDB28C-984E-45E1-B80E-F855D6410AEA}" srcOrd="0" destOrd="0" presId="urn:microsoft.com/office/officeart/2005/8/layout/vList2"/>
    <dgm:cxn modelId="{76C6CD88-29BD-4352-8704-F5582FD818C0}" type="presParOf" srcId="{04BD28F3-F283-41C5-81F0-DCB5A34C295C}" destId="{DDD2D9FF-7251-46B3-A33C-F5402D64E11E}" srcOrd="1" destOrd="0" presId="urn:microsoft.com/office/officeart/2005/8/layout/vList2"/>
    <dgm:cxn modelId="{A0B8E57D-2246-4B1A-811C-33EF92A9923B}" type="presParOf" srcId="{04BD28F3-F283-41C5-81F0-DCB5A34C295C}" destId="{5A929805-AD26-40C2-B457-C13F17122D05}" srcOrd="2" destOrd="0" presId="urn:microsoft.com/office/officeart/2005/8/layout/vList2"/>
    <dgm:cxn modelId="{D786115B-ADDE-4E47-8A38-80EE9704F314}" type="presParOf" srcId="{04BD28F3-F283-41C5-81F0-DCB5A34C295C}" destId="{EAC0FEDE-072E-4D2C-B858-CA983DB85268}" srcOrd="3" destOrd="0" presId="urn:microsoft.com/office/officeart/2005/8/layout/vList2"/>
    <dgm:cxn modelId="{6E40D3B8-48F5-4BFB-A226-C1773C5BDE85}" type="presParOf" srcId="{04BD28F3-F283-41C5-81F0-DCB5A34C295C}" destId="{F1339933-7EAE-48E6-9288-32D8CCF7C7D4}" srcOrd="4" destOrd="0" presId="urn:microsoft.com/office/officeart/2005/8/layout/vList2"/>
    <dgm:cxn modelId="{C8EB0DDC-D7EA-42DD-A027-D96DD9FBEAD0}" type="presParOf" srcId="{04BD28F3-F283-41C5-81F0-DCB5A34C295C}" destId="{E7AC8602-89D3-4CAF-A08C-B7630575B775}" srcOrd="5" destOrd="0" presId="urn:microsoft.com/office/officeart/2005/8/layout/vList2"/>
    <dgm:cxn modelId="{1F52DFCE-42C6-4727-8001-89F637D97E71}" type="presParOf" srcId="{04BD28F3-F283-41C5-81F0-DCB5A34C295C}" destId="{237361B1-4547-4256-AA85-A665860C4B2A}" srcOrd="6" destOrd="0" presId="urn:microsoft.com/office/officeart/2005/8/layout/vList2"/>
    <dgm:cxn modelId="{6F5D1E20-1BFC-4BAF-A594-A786DF8F0025}" type="presParOf" srcId="{04BD28F3-F283-41C5-81F0-DCB5A34C295C}" destId="{3C11AD15-EBD6-4538-AEA6-D3B8E384990E}" srcOrd="7" destOrd="0" presId="urn:microsoft.com/office/officeart/2005/8/layout/vList2"/>
    <dgm:cxn modelId="{F60FB2FA-1911-4F9F-A202-575C3A5677A2}" type="presParOf" srcId="{04BD28F3-F283-41C5-81F0-DCB5A34C295C}" destId="{A3893A9C-DC69-4E52-AB83-C7D13569FDD1}" srcOrd="8" destOrd="0" presId="urn:microsoft.com/office/officeart/2005/8/layout/vList2"/>
    <dgm:cxn modelId="{D87BFD3A-0DE2-4348-B50F-2E01F445DBB5}" type="presParOf" srcId="{04BD28F3-F283-41C5-81F0-DCB5A34C295C}" destId="{D52DC3F1-EE69-45CA-8B05-92DFCA260C75}" srcOrd="9" destOrd="0" presId="urn:microsoft.com/office/officeart/2005/8/layout/vList2"/>
    <dgm:cxn modelId="{DCBDBD0B-4F0F-4F2F-A78C-F526E69CB50D}" type="presParOf" srcId="{04BD28F3-F283-41C5-81F0-DCB5A34C295C}" destId="{8D4FF131-195E-4BAF-9FCF-24F2C25E2438}" srcOrd="10" destOrd="0" presId="urn:microsoft.com/office/officeart/2005/8/layout/vList2"/>
    <dgm:cxn modelId="{598ABCF3-1D74-4738-B27E-2183E8904ACE}" type="presParOf" srcId="{04BD28F3-F283-41C5-81F0-DCB5A34C295C}" destId="{609638CE-83AA-43D3-BF32-D86A0DDB3213}" srcOrd="11" destOrd="0" presId="urn:microsoft.com/office/officeart/2005/8/layout/vList2"/>
    <dgm:cxn modelId="{8A0B9678-725E-41D2-9C70-3F038A970892}" type="presParOf" srcId="{04BD28F3-F283-41C5-81F0-DCB5A34C295C}" destId="{FBB2F9B9-E312-43CA-BAD2-30A15BFBDDA2}" srcOrd="12" destOrd="0" presId="urn:microsoft.com/office/officeart/2005/8/layout/vList2"/>
    <dgm:cxn modelId="{3CADA5AC-3B8A-41F2-B730-6BE60F9BCCA0}" type="presParOf" srcId="{04BD28F3-F283-41C5-81F0-DCB5A34C295C}" destId="{30F2E92E-3F1D-4A3D-AF96-A034B587CBE2}" srcOrd="13" destOrd="0" presId="urn:microsoft.com/office/officeart/2005/8/layout/vList2"/>
    <dgm:cxn modelId="{5FF42567-8706-4527-B411-6718A9CA7816}" type="presParOf" srcId="{04BD28F3-F283-41C5-81F0-DCB5A34C295C}" destId="{1B34CE2E-305D-4450-99FD-8459FF439E8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7D824-B649-4E2F-B473-C7749249D1BB}" type="doc">
      <dgm:prSet loTypeId="urn:microsoft.com/office/officeart/2005/8/layout/process4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FC4FF27-4052-4109-B71A-A3883DD2D32A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Ускладнення - від простого до складного</a:t>
          </a:r>
          <a:endParaRPr lang="ru-RU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9A732336-4BBC-4293-8090-ADB3B782F842}" type="parTrans" cxnId="{08299C9D-41DE-4110-9D9F-F40E0B26AAA6}">
      <dgm:prSet/>
      <dgm:spPr/>
      <dgm:t>
        <a:bodyPr/>
        <a:lstStyle/>
        <a:p>
          <a:endParaRPr lang="ru-RU"/>
        </a:p>
      </dgm:t>
    </dgm:pt>
    <dgm:pt modelId="{7D96C54A-4462-4470-8482-44C1503D46C3}" type="sibTrans" cxnId="{08299C9D-41DE-4110-9D9F-F40E0B26AAA6}">
      <dgm:prSet/>
      <dgm:spPr/>
      <dgm:t>
        <a:bodyPr/>
        <a:lstStyle/>
        <a:p>
          <a:endParaRPr lang="ru-RU"/>
        </a:p>
      </dgm:t>
    </dgm:pt>
    <dgm:pt modelId="{1A7E0FD4-20E3-4162-8264-7157ED14BFCB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Попередня робота</a:t>
          </a:r>
          <a:endParaRPr lang="ru-RU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A0A24F7C-539F-4796-8E32-00FAFE1C4CA0}" type="parTrans" cxnId="{8F343A8D-38A1-48D8-8BDE-640984DFCB2C}">
      <dgm:prSet/>
      <dgm:spPr/>
      <dgm:t>
        <a:bodyPr/>
        <a:lstStyle/>
        <a:p>
          <a:endParaRPr lang="ru-RU"/>
        </a:p>
      </dgm:t>
    </dgm:pt>
    <dgm:pt modelId="{37E30D1F-B1B7-4DA6-8092-0570EE3854E3}" type="sibTrans" cxnId="{8F343A8D-38A1-48D8-8BDE-640984DFCB2C}">
      <dgm:prSet/>
      <dgm:spPr/>
      <dgm:t>
        <a:bodyPr/>
        <a:lstStyle/>
        <a:p>
          <a:endParaRPr lang="ru-RU"/>
        </a:p>
      </dgm:t>
    </dgm:pt>
    <dgm:pt modelId="{1CC93831-F820-427A-A009-F454524B843D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Використання попередньо отриманих </a:t>
          </a:r>
        </a:p>
        <a:p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знань та навичок</a:t>
          </a:r>
          <a:endParaRPr lang="ru-RU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8F06E767-C07B-4FEB-9F79-4155D8C2C146}" type="parTrans" cxnId="{37776D49-D83B-465D-9E9F-9312250B3537}">
      <dgm:prSet/>
      <dgm:spPr/>
      <dgm:t>
        <a:bodyPr/>
        <a:lstStyle/>
        <a:p>
          <a:endParaRPr lang="ru-RU"/>
        </a:p>
      </dgm:t>
    </dgm:pt>
    <dgm:pt modelId="{2D29339D-B831-4254-A342-5C0C66572669}" type="sibTrans" cxnId="{37776D49-D83B-465D-9E9F-9312250B3537}">
      <dgm:prSet/>
      <dgm:spPr/>
      <dgm:t>
        <a:bodyPr/>
        <a:lstStyle/>
        <a:p>
          <a:endParaRPr lang="ru-RU"/>
        </a:p>
      </dgm:t>
    </dgm:pt>
    <dgm:pt modelId="{DA53BD13-C030-40E2-9B45-3F0367DAC13F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Суспільно  значущі мотиви</a:t>
          </a:r>
          <a:endParaRPr lang="ru-RU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E5D8BE6D-EDCD-40F0-ABAC-021729328DC6}" type="parTrans" cxnId="{31B6EC24-40E9-4E29-977B-479A10C70F52}">
      <dgm:prSet/>
      <dgm:spPr/>
      <dgm:t>
        <a:bodyPr/>
        <a:lstStyle/>
        <a:p>
          <a:endParaRPr lang="ru-RU"/>
        </a:p>
      </dgm:t>
    </dgm:pt>
    <dgm:pt modelId="{0B2113FC-8B89-447D-B59C-544BE34CE2E7}" type="sibTrans" cxnId="{31B6EC24-40E9-4E29-977B-479A10C70F52}">
      <dgm:prSet/>
      <dgm:spPr/>
      <dgm:t>
        <a:bodyPr/>
        <a:lstStyle/>
        <a:p>
          <a:endParaRPr lang="ru-RU"/>
        </a:p>
      </dgm:t>
    </dgm:pt>
    <dgm:pt modelId="{B4A7510E-8D83-4D92-8B22-DF80E8A3E5FA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Практичне застосування </a:t>
          </a:r>
          <a:r>
            <a:rPr lang="uk-UA" sz="2400" b="1" dirty="0" err="1" smtClean="0">
              <a:solidFill>
                <a:schemeClr val="tx1"/>
              </a:solidFill>
              <a:latin typeface="Bookman Old Style" pitchFamily="18" charset="0"/>
            </a:rPr>
            <a:t>поробок</a:t>
          </a:r>
          <a:endParaRPr lang="ru-RU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5368B68E-C921-48C9-A1E6-C88F360344BE}" type="parTrans" cxnId="{5A46646E-91B3-40DD-856B-40A68B1D77C5}">
      <dgm:prSet/>
      <dgm:spPr/>
      <dgm:t>
        <a:bodyPr/>
        <a:lstStyle/>
        <a:p>
          <a:endParaRPr lang="ru-RU"/>
        </a:p>
      </dgm:t>
    </dgm:pt>
    <dgm:pt modelId="{AEFA1DD6-3276-4016-A9D5-532226A53C89}" type="sibTrans" cxnId="{5A46646E-91B3-40DD-856B-40A68B1D77C5}">
      <dgm:prSet/>
      <dgm:spPr/>
      <dgm:t>
        <a:bodyPr/>
        <a:lstStyle/>
        <a:p>
          <a:endParaRPr lang="ru-RU"/>
        </a:p>
      </dgm:t>
    </dgm:pt>
    <dgm:pt modelId="{8FAAB82C-E20A-4B60-9336-FC61BD726F7F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Bookman Old Style" pitchFamily="18" charset="0"/>
            </a:rPr>
            <a:t>Мотивація </a:t>
          </a:r>
          <a:endParaRPr lang="ru-RU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8FC1EF9A-CACB-4D83-82B9-716DC48B5DC6}" type="parTrans" cxnId="{7DB5E844-2559-4880-8EC3-A61E8F993222}">
      <dgm:prSet/>
      <dgm:spPr/>
      <dgm:t>
        <a:bodyPr/>
        <a:lstStyle/>
        <a:p>
          <a:endParaRPr lang="ru-RU"/>
        </a:p>
      </dgm:t>
    </dgm:pt>
    <dgm:pt modelId="{4EE9CF36-A50B-4BDC-880F-F207244ADC75}" type="sibTrans" cxnId="{7DB5E844-2559-4880-8EC3-A61E8F993222}">
      <dgm:prSet/>
      <dgm:spPr/>
      <dgm:t>
        <a:bodyPr/>
        <a:lstStyle/>
        <a:p>
          <a:endParaRPr lang="ru-RU"/>
        </a:p>
      </dgm:t>
    </dgm:pt>
    <dgm:pt modelId="{9B3047E4-DB70-45CC-82BA-FB2F002E334B}" type="pres">
      <dgm:prSet presAssocID="{88B7D824-B649-4E2F-B473-C7749249D1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E05A5F-8DBC-4BCD-BA3E-BDAE9D03A84B}" type="pres">
      <dgm:prSet presAssocID="{B4A7510E-8D83-4D92-8B22-DF80E8A3E5FA}" presName="boxAndChildren" presStyleCnt="0"/>
      <dgm:spPr/>
    </dgm:pt>
    <dgm:pt modelId="{AE93C9AA-261B-428B-9875-9EA79F1B5E30}" type="pres">
      <dgm:prSet presAssocID="{B4A7510E-8D83-4D92-8B22-DF80E8A3E5FA}" presName="parentTextBox" presStyleLbl="node1" presStyleIdx="0" presStyleCnt="6"/>
      <dgm:spPr/>
      <dgm:t>
        <a:bodyPr/>
        <a:lstStyle/>
        <a:p>
          <a:endParaRPr lang="ru-RU"/>
        </a:p>
      </dgm:t>
    </dgm:pt>
    <dgm:pt modelId="{F4FCF351-58BF-494E-89E7-E4FF94A73025}" type="pres">
      <dgm:prSet presAssocID="{0B2113FC-8B89-447D-B59C-544BE34CE2E7}" presName="sp" presStyleCnt="0"/>
      <dgm:spPr/>
    </dgm:pt>
    <dgm:pt modelId="{E3AFA06A-4E08-4ABF-BE1F-DDCB398981D1}" type="pres">
      <dgm:prSet presAssocID="{DA53BD13-C030-40E2-9B45-3F0367DAC13F}" presName="arrowAndChildren" presStyleCnt="0"/>
      <dgm:spPr/>
    </dgm:pt>
    <dgm:pt modelId="{602A6F22-CC82-46A6-A4CC-6DC888A326F9}" type="pres">
      <dgm:prSet presAssocID="{DA53BD13-C030-40E2-9B45-3F0367DAC13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8FE67A08-209F-4D7C-9E25-16A802EBF02A}" type="pres">
      <dgm:prSet presAssocID="{4EE9CF36-A50B-4BDC-880F-F207244ADC75}" presName="sp" presStyleCnt="0"/>
      <dgm:spPr/>
    </dgm:pt>
    <dgm:pt modelId="{3011FF40-2B52-4543-9425-3714EF59AAC3}" type="pres">
      <dgm:prSet presAssocID="{8FAAB82C-E20A-4B60-9336-FC61BD726F7F}" presName="arrowAndChildren" presStyleCnt="0"/>
      <dgm:spPr/>
    </dgm:pt>
    <dgm:pt modelId="{A624979F-54EF-410A-9CAB-194C9C332BD9}" type="pres">
      <dgm:prSet presAssocID="{8FAAB82C-E20A-4B60-9336-FC61BD726F7F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C72A604E-0B34-46A9-8791-C093FB0D8F26}" type="pres">
      <dgm:prSet presAssocID="{2D29339D-B831-4254-A342-5C0C66572669}" presName="sp" presStyleCnt="0"/>
      <dgm:spPr/>
    </dgm:pt>
    <dgm:pt modelId="{BB5B5572-72FB-4351-A7D4-D08AB9E5825B}" type="pres">
      <dgm:prSet presAssocID="{1CC93831-F820-427A-A009-F454524B843D}" presName="arrowAndChildren" presStyleCnt="0"/>
      <dgm:spPr/>
    </dgm:pt>
    <dgm:pt modelId="{B1F755CE-BEBB-418F-AEB2-F02977A8BBAA}" type="pres">
      <dgm:prSet presAssocID="{1CC93831-F820-427A-A009-F454524B843D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811A59EE-3A6E-4F12-893D-5DC2EFCD9BC5}" type="pres">
      <dgm:prSet presAssocID="{37E30D1F-B1B7-4DA6-8092-0570EE3854E3}" presName="sp" presStyleCnt="0"/>
      <dgm:spPr/>
    </dgm:pt>
    <dgm:pt modelId="{D8AB6AA3-FFEA-4D0F-9CB1-B10297F7C3FC}" type="pres">
      <dgm:prSet presAssocID="{1A7E0FD4-20E3-4162-8264-7157ED14BFCB}" presName="arrowAndChildren" presStyleCnt="0"/>
      <dgm:spPr/>
    </dgm:pt>
    <dgm:pt modelId="{222BBC56-8D69-4F29-ABFB-36B3D377025D}" type="pres">
      <dgm:prSet presAssocID="{1A7E0FD4-20E3-4162-8264-7157ED14BFCB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3A974753-542B-4FB7-AAB7-B0C71144E1EC}" type="pres">
      <dgm:prSet presAssocID="{7D96C54A-4462-4470-8482-44C1503D46C3}" presName="sp" presStyleCnt="0"/>
      <dgm:spPr/>
    </dgm:pt>
    <dgm:pt modelId="{0F5CDF86-2E44-4F24-B7B9-E2815E9E046E}" type="pres">
      <dgm:prSet presAssocID="{FFC4FF27-4052-4109-B71A-A3883DD2D32A}" presName="arrowAndChildren" presStyleCnt="0"/>
      <dgm:spPr/>
    </dgm:pt>
    <dgm:pt modelId="{196F1572-A039-4352-9FEB-759AB6572AA7}" type="pres">
      <dgm:prSet presAssocID="{FFC4FF27-4052-4109-B71A-A3883DD2D32A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84AEF8D-2E50-45A4-B3DE-86B2F30E6D37}" type="presOf" srcId="{8FAAB82C-E20A-4B60-9336-FC61BD726F7F}" destId="{A624979F-54EF-410A-9CAB-194C9C332BD9}" srcOrd="0" destOrd="0" presId="urn:microsoft.com/office/officeart/2005/8/layout/process4"/>
    <dgm:cxn modelId="{08299C9D-41DE-4110-9D9F-F40E0B26AAA6}" srcId="{88B7D824-B649-4E2F-B473-C7749249D1BB}" destId="{FFC4FF27-4052-4109-B71A-A3883DD2D32A}" srcOrd="0" destOrd="0" parTransId="{9A732336-4BBC-4293-8090-ADB3B782F842}" sibTransId="{7D96C54A-4462-4470-8482-44C1503D46C3}"/>
    <dgm:cxn modelId="{F2D0207A-3335-481A-833A-E72BDC43F012}" type="presOf" srcId="{1CC93831-F820-427A-A009-F454524B843D}" destId="{B1F755CE-BEBB-418F-AEB2-F02977A8BBAA}" srcOrd="0" destOrd="0" presId="urn:microsoft.com/office/officeart/2005/8/layout/process4"/>
    <dgm:cxn modelId="{5A46646E-91B3-40DD-856B-40A68B1D77C5}" srcId="{88B7D824-B649-4E2F-B473-C7749249D1BB}" destId="{B4A7510E-8D83-4D92-8B22-DF80E8A3E5FA}" srcOrd="5" destOrd="0" parTransId="{5368B68E-C921-48C9-A1E6-C88F360344BE}" sibTransId="{AEFA1DD6-3276-4016-A9D5-532226A53C89}"/>
    <dgm:cxn modelId="{7DB5E844-2559-4880-8EC3-A61E8F993222}" srcId="{88B7D824-B649-4E2F-B473-C7749249D1BB}" destId="{8FAAB82C-E20A-4B60-9336-FC61BD726F7F}" srcOrd="3" destOrd="0" parTransId="{8FC1EF9A-CACB-4D83-82B9-716DC48B5DC6}" sibTransId="{4EE9CF36-A50B-4BDC-880F-F207244ADC75}"/>
    <dgm:cxn modelId="{37776D49-D83B-465D-9E9F-9312250B3537}" srcId="{88B7D824-B649-4E2F-B473-C7749249D1BB}" destId="{1CC93831-F820-427A-A009-F454524B843D}" srcOrd="2" destOrd="0" parTransId="{8F06E767-C07B-4FEB-9F79-4155D8C2C146}" sibTransId="{2D29339D-B831-4254-A342-5C0C66572669}"/>
    <dgm:cxn modelId="{44BC3C81-3102-4BED-A489-04478E11153A}" type="presOf" srcId="{1A7E0FD4-20E3-4162-8264-7157ED14BFCB}" destId="{222BBC56-8D69-4F29-ABFB-36B3D377025D}" srcOrd="0" destOrd="0" presId="urn:microsoft.com/office/officeart/2005/8/layout/process4"/>
    <dgm:cxn modelId="{8F343A8D-38A1-48D8-8BDE-640984DFCB2C}" srcId="{88B7D824-B649-4E2F-B473-C7749249D1BB}" destId="{1A7E0FD4-20E3-4162-8264-7157ED14BFCB}" srcOrd="1" destOrd="0" parTransId="{A0A24F7C-539F-4796-8E32-00FAFE1C4CA0}" sibTransId="{37E30D1F-B1B7-4DA6-8092-0570EE3854E3}"/>
    <dgm:cxn modelId="{EAE66DA1-4015-426C-92C7-6D12672A764D}" type="presOf" srcId="{B4A7510E-8D83-4D92-8B22-DF80E8A3E5FA}" destId="{AE93C9AA-261B-428B-9875-9EA79F1B5E30}" srcOrd="0" destOrd="0" presId="urn:microsoft.com/office/officeart/2005/8/layout/process4"/>
    <dgm:cxn modelId="{31121909-2BB3-42AF-BB8D-A2FC0A968966}" type="presOf" srcId="{88B7D824-B649-4E2F-B473-C7749249D1BB}" destId="{9B3047E4-DB70-45CC-82BA-FB2F002E334B}" srcOrd="0" destOrd="0" presId="urn:microsoft.com/office/officeart/2005/8/layout/process4"/>
    <dgm:cxn modelId="{5B06EFC2-B534-4FA9-912F-59DBE943209C}" type="presOf" srcId="{FFC4FF27-4052-4109-B71A-A3883DD2D32A}" destId="{196F1572-A039-4352-9FEB-759AB6572AA7}" srcOrd="0" destOrd="0" presId="urn:microsoft.com/office/officeart/2005/8/layout/process4"/>
    <dgm:cxn modelId="{25D68C76-225E-482B-AB09-0DF59F32C663}" type="presOf" srcId="{DA53BD13-C030-40E2-9B45-3F0367DAC13F}" destId="{602A6F22-CC82-46A6-A4CC-6DC888A326F9}" srcOrd="0" destOrd="0" presId="urn:microsoft.com/office/officeart/2005/8/layout/process4"/>
    <dgm:cxn modelId="{31B6EC24-40E9-4E29-977B-479A10C70F52}" srcId="{88B7D824-B649-4E2F-B473-C7749249D1BB}" destId="{DA53BD13-C030-40E2-9B45-3F0367DAC13F}" srcOrd="4" destOrd="0" parTransId="{E5D8BE6D-EDCD-40F0-ABAC-021729328DC6}" sibTransId="{0B2113FC-8B89-447D-B59C-544BE34CE2E7}"/>
    <dgm:cxn modelId="{D457E5B2-73B0-47D3-89E8-EC14BBF82528}" type="presParOf" srcId="{9B3047E4-DB70-45CC-82BA-FB2F002E334B}" destId="{FEE05A5F-8DBC-4BCD-BA3E-BDAE9D03A84B}" srcOrd="0" destOrd="0" presId="urn:microsoft.com/office/officeart/2005/8/layout/process4"/>
    <dgm:cxn modelId="{91C6FA7A-07E8-4EA9-BB6C-32C8995FD5D6}" type="presParOf" srcId="{FEE05A5F-8DBC-4BCD-BA3E-BDAE9D03A84B}" destId="{AE93C9AA-261B-428B-9875-9EA79F1B5E30}" srcOrd="0" destOrd="0" presId="urn:microsoft.com/office/officeart/2005/8/layout/process4"/>
    <dgm:cxn modelId="{5959C0EB-3A7B-416E-BC1B-E718B77A93EF}" type="presParOf" srcId="{9B3047E4-DB70-45CC-82BA-FB2F002E334B}" destId="{F4FCF351-58BF-494E-89E7-E4FF94A73025}" srcOrd="1" destOrd="0" presId="urn:microsoft.com/office/officeart/2005/8/layout/process4"/>
    <dgm:cxn modelId="{24679402-8BAA-4BDA-B906-202C9668AC6A}" type="presParOf" srcId="{9B3047E4-DB70-45CC-82BA-FB2F002E334B}" destId="{E3AFA06A-4E08-4ABF-BE1F-DDCB398981D1}" srcOrd="2" destOrd="0" presId="urn:microsoft.com/office/officeart/2005/8/layout/process4"/>
    <dgm:cxn modelId="{E13E0418-C920-4AB7-B831-FB3F9C612191}" type="presParOf" srcId="{E3AFA06A-4E08-4ABF-BE1F-DDCB398981D1}" destId="{602A6F22-CC82-46A6-A4CC-6DC888A326F9}" srcOrd="0" destOrd="0" presId="urn:microsoft.com/office/officeart/2005/8/layout/process4"/>
    <dgm:cxn modelId="{F5D84FFD-ED8A-4104-B39D-C42868EC7039}" type="presParOf" srcId="{9B3047E4-DB70-45CC-82BA-FB2F002E334B}" destId="{8FE67A08-209F-4D7C-9E25-16A802EBF02A}" srcOrd="3" destOrd="0" presId="urn:microsoft.com/office/officeart/2005/8/layout/process4"/>
    <dgm:cxn modelId="{1EF82C61-6FAF-44AD-934D-B99B90D8FB0D}" type="presParOf" srcId="{9B3047E4-DB70-45CC-82BA-FB2F002E334B}" destId="{3011FF40-2B52-4543-9425-3714EF59AAC3}" srcOrd="4" destOrd="0" presId="urn:microsoft.com/office/officeart/2005/8/layout/process4"/>
    <dgm:cxn modelId="{EACCF01D-4C74-48F5-8FA6-35A21D6145EC}" type="presParOf" srcId="{3011FF40-2B52-4543-9425-3714EF59AAC3}" destId="{A624979F-54EF-410A-9CAB-194C9C332BD9}" srcOrd="0" destOrd="0" presId="urn:microsoft.com/office/officeart/2005/8/layout/process4"/>
    <dgm:cxn modelId="{4E94F217-F0B2-4C43-80C6-DAAB4E6E3A5E}" type="presParOf" srcId="{9B3047E4-DB70-45CC-82BA-FB2F002E334B}" destId="{C72A604E-0B34-46A9-8791-C093FB0D8F26}" srcOrd="5" destOrd="0" presId="urn:microsoft.com/office/officeart/2005/8/layout/process4"/>
    <dgm:cxn modelId="{F83F1C19-6BA5-4973-B965-7AA14B4705F4}" type="presParOf" srcId="{9B3047E4-DB70-45CC-82BA-FB2F002E334B}" destId="{BB5B5572-72FB-4351-A7D4-D08AB9E5825B}" srcOrd="6" destOrd="0" presId="urn:microsoft.com/office/officeart/2005/8/layout/process4"/>
    <dgm:cxn modelId="{406C09C2-B6DA-4DF8-92A0-F94BBDD13300}" type="presParOf" srcId="{BB5B5572-72FB-4351-A7D4-D08AB9E5825B}" destId="{B1F755CE-BEBB-418F-AEB2-F02977A8BBAA}" srcOrd="0" destOrd="0" presId="urn:microsoft.com/office/officeart/2005/8/layout/process4"/>
    <dgm:cxn modelId="{2B432D97-9C87-4C8A-9BE9-C282BC305C22}" type="presParOf" srcId="{9B3047E4-DB70-45CC-82BA-FB2F002E334B}" destId="{811A59EE-3A6E-4F12-893D-5DC2EFCD9BC5}" srcOrd="7" destOrd="0" presId="urn:microsoft.com/office/officeart/2005/8/layout/process4"/>
    <dgm:cxn modelId="{2545DE03-E9E8-467F-B5FF-C8A6460299DC}" type="presParOf" srcId="{9B3047E4-DB70-45CC-82BA-FB2F002E334B}" destId="{D8AB6AA3-FFEA-4D0F-9CB1-B10297F7C3FC}" srcOrd="8" destOrd="0" presId="urn:microsoft.com/office/officeart/2005/8/layout/process4"/>
    <dgm:cxn modelId="{4530E3F5-89B5-4868-8630-C02FAF422F58}" type="presParOf" srcId="{D8AB6AA3-FFEA-4D0F-9CB1-B10297F7C3FC}" destId="{222BBC56-8D69-4F29-ABFB-36B3D377025D}" srcOrd="0" destOrd="0" presId="urn:microsoft.com/office/officeart/2005/8/layout/process4"/>
    <dgm:cxn modelId="{CD9C4E12-0531-4013-8263-6D1E1E640B42}" type="presParOf" srcId="{9B3047E4-DB70-45CC-82BA-FB2F002E334B}" destId="{3A974753-542B-4FB7-AAB7-B0C71144E1EC}" srcOrd="9" destOrd="0" presId="urn:microsoft.com/office/officeart/2005/8/layout/process4"/>
    <dgm:cxn modelId="{7A64344B-CA34-4D2E-B32E-7A7C13F347C8}" type="presParOf" srcId="{9B3047E4-DB70-45CC-82BA-FB2F002E334B}" destId="{0F5CDF86-2E44-4F24-B7B9-E2815E9E046E}" srcOrd="10" destOrd="0" presId="urn:microsoft.com/office/officeart/2005/8/layout/process4"/>
    <dgm:cxn modelId="{4514E319-0839-4CA3-849C-2B327263BACD}" type="presParOf" srcId="{0F5CDF86-2E44-4F24-B7B9-E2815E9E046E}" destId="{196F1572-A039-4352-9FEB-759AB6572AA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DB28C-984E-45E1-B80E-F855D6410AEA}">
      <dsp:nvSpPr>
        <dsp:cNvPr id="0" name=""/>
        <dsp:cNvSpPr/>
      </dsp:nvSpPr>
      <dsp:spPr>
        <a:xfrm>
          <a:off x="0" y="131"/>
          <a:ext cx="8820472" cy="726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1"/>
              </a:solidFill>
              <a:latin typeface="Bookman Old Style" pitchFamily="18" charset="0"/>
            </a:rPr>
            <a:t>Розширення знань дітей про навколишній світ і речі, створені людьми у процесі праці</a:t>
          </a:r>
          <a:endParaRPr lang="uk-UA" sz="2000" b="1" kern="1200" noProof="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5450" y="35581"/>
        <a:ext cx="8749572" cy="655299"/>
      </dsp:txXfrm>
    </dsp:sp>
    <dsp:sp modelId="{5A929805-AD26-40C2-B457-C13F17122D05}">
      <dsp:nvSpPr>
        <dsp:cNvPr id="0" name=""/>
        <dsp:cNvSpPr/>
      </dsp:nvSpPr>
      <dsp:spPr>
        <a:xfrm>
          <a:off x="0" y="739873"/>
          <a:ext cx="8820472" cy="7261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1"/>
              </a:solidFill>
              <a:latin typeface="Bookman Old Style" pitchFamily="18" charset="0"/>
            </a:rPr>
            <a:t>Формування  морально-естетичних уявлень</a:t>
          </a:r>
          <a:endParaRPr lang="uk-UA" sz="2000" b="1" kern="1200" noProof="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5450" y="775323"/>
        <a:ext cx="8749572" cy="655299"/>
      </dsp:txXfrm>
    </dsp:sp>
    <dsp:sp modelId="{F1339933-7EAE-48E6-9288-32D8CCF7C7D4}">
      <dsp:nvSpPr>
        <dsp:cNvPr id="0" name=""/>
        <dsp:cNvSpPr/>
      </dsp:nvSpPr>
      <dsp:spPr>
        <a:xfrm>
          <a:off x="0" y="1479615"/>
          <a:ext cx="8820472" cy="7261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1"/>
              </a:solidFill>
              <a:latin typeface="Bookman Old Style" pitchFamily="18" charset="0"/>
            </a:rPr>
            <a:t>Розвиток  сенсорних здібностей, творчої уяви і фантазії</a:t>
          </a:r>
          <a:endParaRPr lang="uk-UA" sz="2000" b="1" kern="1200" noProof="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5450" y="1515065"/>
        <a:ext cx="8749572" cy="655299"/>
      </dsp:txXfrm>
    </dsp:sp>
    <dsp:sp modelId="{237361B1-4547-4256-AA85-A665860C4B2A}">
      <dsp:nvSpPr>
        <dsp:cNvPr id="0" name=""/>
        <dsp:cNvSpPr/>
      </dsp:nvSpPr>
      <dsp:spPr>
        <a:xfrm>
          <a:off x="0" y="2219357"/>
          <a:ext cx="8820472" cy="7261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1"/>
              </a:solidFill>
              <a:latin typeface="Bookman Old Style" pitchFamily="18" charset="0"/>
            </a:rPr>
            <a:t>Удосконалення навичок мовної культури</a:t>
          </a:r>
          <a:endParaRPr lang="uk-UA" sz="2000" b="1" kern="1200" noProof="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5450" y="2254807"/>
        <a:ext cx="8749572" cy="655299"/>
      </dsp:txXfrm>
    </dsp:sp>
    <dsp:sp modelId="{A3893A9C-DC69-4E52-AB83-C7D13569FDD1}">
      <dsp:nvSpPr>
        <dsp:cNvPr id="0" name=""/>
        <dsp:cNvSpPr/>
      </dsp:nvSpPr>
      <dsp:spPr>
        <a:xfrm>
          <a:off x="0" y="2959099"/>
          <a:ext cx="8820472" cy="72619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1"/>
              </a:solidFill>
              <a:latin typeface="Bookman Old Style" pitchFamily="18" charset="0"/>
            </a:rPr>
            <a:t>Вироблення  трудових умінь</a:t>
          </a:r>
          <a:endParaRPr lang="uk-UA" sz="2000" b="1" kern="1200" noProof="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5450" y="2994549"/>
        <a:ext cx="8749572" cy="655299"/>
      </dsp:txXfrm>
    </dsp:sp>
    <dsp:sp modelId="{8D4FF131-195E-4BAF-9FCF-24F2C25E2438}">
      <dsp:nvSpPr>
        <dsp:cNvPr id="0" name=""/>
        <dsp:cNvSpPr/>
      </dsp:nvSpPr>
      <dsp:spPr>
        <a:xfrm>
          <a:off x="0" y="3698841"/>
          <a:ext cx="8820472" cy="726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1"/>
              </a:solidFill>
              <a:latin typeface="Bookman Old Style" pitchFamily="18" charset="0"/>
            </a:rPr>
            <a:t>Навчання планування, організації і контролю своєї роботи</a:t>
          </a:r>
          <a:endParaRPr lang="uk-UA" sz="2000" b="1" kern="1200" noProof="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5450" y="3734291"/>
        <a:ext cx="8749572" cy="655299"/>
      </dsp:txXfrm>
    </dsp:sp>
    <dsp:sp modelId="{FBB2F9B9-E312-43CA-BAD2-30A15BFBDDA2}">
      <dsp:nvSpPr>
        <dsp:cNvPr id="0" name=""/>
        <dsp:cNvSpPr/>
      </dsp:nvSpPr>
      <dsp:spPr>
        <a:xfrm>
          <a:off x="0" y="4438583"/>
          <a:ext cx="8820472" cy="7261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err="1" smtClean="0">
              <a:solidFill>
                <a:schemeClr val="tx1"/>
              </a:solidFill>
              <a:latin typeface="Bookman Old Style" pitchFamily="18" charset="0"/>
            </a:rPr>
            <a:t>Працювання</a:t>
          </a:r>
          <a:r>
            <a:rPr lang="uk-UA" sz="2000" b="1" kern="1200" noProof="0" dirty="0" smtClean="0">
              <a:solidFill>
                <a:schemeClr val="tx1"/>
              </a:solidFill>
              <a:latin typeface="Bookman Old Style" pitchFamily="18" charset="0"/>
            </a:rPr>
            <a:t>  самостійно, дотримання  культури та естетики праці</a:t>
          </a:r>
          <a:endParaRPr lang="uk-UA" sz="2000" b="1" kern="1200" noProof="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5450" y="4474033"/>
        <a:ext cx="8749572" cy="655299"/>
      </dsp:txXfrm>
    </dsp:sp>
    <dsp:sp modelId="{1B34CE2E-305D-4450-99FD-8459FF439E89}">
      <dsp:nvSpPr>
        <dsp:cNvPr id="0" name=""/>
        <dsp:cNvSpPr/>
      </dsp:nvSpPr>
      <dsp:spPr>
        <a:xfrm>
          <a:off x="0" y="5178325"/>
          <a:ext cx="8820472" cy="7261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1"/>
              </a:solidFill>
              <a:latin typeface="Bookman Old Style" pitchFamily="18" charset="0"/>
            </a:rPr>
            <a:t>Розвиток  творчих здібностей, нахилів та інтересів</a:t>
          </a:r>
          <a:endParaRPr lang="uk-UA" sz="2000" b="1" kern="1200" noProof="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5450" y="5213775"/>
        <a:ext cx="8749572" cy="655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3C9AA-261B-428B-9875-9EA79F1B5E30}">
      <dsp:nvSpPr>
        <dsp:cNvPr id="0" name=""/>
        <dsp:cNvSpPr/>
      </dsp:nvSpPr>
      <dsp:spPr>
        <a:xfrm>
          <a:off x="0" y="4712470"/>
          <a:ext cx="7929562" cy="6185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itchFamily="18" charset="0"/>
            </a:rPr>
            <a:t>Практичне застосування </a:t>
          </a:r>
          <a:r>
            <a:rPr lang="uk-UA" sz="2400" b="1" kern="1200" dirty="0" err="1" smtClean="0">
              <a:solidFill>
                <a:schemeClr val="tx1"/>
              </a:solidFill>
              <a:latin typeface="Bookman Old Style" pitchFamily="18" charset="0"/>
            </a:rPr>
            <a:t>поробок</a:t>
          </a:r>
          <a:endParaRPr lang="ru-RU" sz="2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0" y="4712470"/>
        <a:ext cx="7929562" cy="618509"/>
      </dsp:txXfrm>
    </dsp:sp>
    <dsp:sp modelId="{602A6F22-CC82-46A6-A4CC-6DC888A326F9}">
      <dsp:nvSpPr>
        <dsp:cNvPr id="0" name=""/>
        <dsp:cNvSpPr/>
      </dsp:nvSpPr>
      <dsp:spPr>
        <a:xfrm rot="10800000">
          <a:off x="0" y="3770481"/>
          <a:ext cx="7929562" cy="95126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itchFamily="18" charset="0"/>
            </a:rPr>
            <a:t>Суспільно  значущі мотиви</a:t>
          </a:r>
          <a:endParaRPr lang="ru-RU" sz="2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0800000">
        <a:off x="0" y="3770481"/>
        <a:ext cx="7929562" cy="618105"/>
      </dsp:txXfrm>
    </dsp:sp>
    <dsp:sp modelId="{A624979F-54EF-410A-9CAB-194C9C332BD9}">
      <dsp:nvSpPr>
        <dsp:cNvPr id="0" name=""/>
        <dsp:cNvSpPr/>
      </dsp:nvSpPr>
      <dsp:spPr>
        <a:xfrm rot="10800000">
          <a:off x="0" y="2828491"/>
          <a:ext cx="7929562" cy="951267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itchFamily="18" charset="0"/>
            </a:rPr>
            <a:t>Мотивація </a:t>
          </a:r>
          <a:endParaRPr lang="ru-RU" sz="2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0800000">
        <a:off x="0" y="2828491"/>
        <a:ext cx="7929562" cy="618105"/>
      </dsp:txXfrm>
    </dsp:sp>
    <dsp:sp modelId="{B1F755CE-BEBB-418F-AEB2-F02977A8BBAA}">
      <dsp:nvSpPr>
        <dsp:cNvPr id="0" name=""/>
        <dsp:cNvSpPr/>
      </dsp:nvSpPr>
      <dsp:spPr>
        <a:xfrm rot="10800000">
          <a:off x="0" y="1886502"/>
          <a:ext cx="7929562" cy="951267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itchFamily="18" charset="0"/>
            </a:rPr>
            <a:t>Використання попередньо отриманих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itchFamily="18" charset="0"/>
            </a:rPr>
            <a:t>знань та навичок</a:t>
          </a:r>
          <a:endParaRPr lang="ru-RU" sz="2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0800000">
        <a:off x="0" y="1886502"/>
        <a:ext cx="7929562" cy="618105"/>
      </dsp:txXfrm>
    </dsp:sp>
    <dsp:sp modelId="{222BBC56-8D69-4F29-ABFB-36B3D377025D}">
      <dsp:nvSpPr>
        <dsp:cNvPr id="0" name=""/>
        <dsp:cNvSpPr/>
      </dsp:nvSpPr>
      <dsp:spPr>
        <a:xfrm rot="10800000">
          <a:off x="0" y="944512"/>
          <a:ext cx="7929562" cy="951267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itchFamily="18" charset="0"/>
            </a:rPr>
            <a:t>Попередня робота</a:t>
          </a:r>
          <a:endParaRPr lang="ru-RU" sz="2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0800000">
        <a:off x="0" y="944512"/>
        <a:ext cx="7929562" cy="618105"/>
      </dsp:txXfrm>
    </dsp:sp>
    <dsp:sp modelId="{196F1572-A039-4352-9FEB-759AB6572AA7}">
      <dsp:nvSpPr>
        <dsp:cNvPr id="0" name=""/>
        <dsp:cNvSpPr/>
      </dsp:nvSpPr>
      <dsp:spPr>
        <a:xfrm rot="10800000">
          <a:off x="0" y="2522"/>
          <a:ext cx="7929562" cy="951267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Bookman Old Style" pitchFamily="18" charset="0"/>
            </a:rPr>
            <a:t>Ускладнення - від простого до складного</a:t>
          </a:r>
          <a:endParaRPr lang="ru-RU" sz="2400" b="1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10800000">
        <a:off x="0" y="2522"/>
        <a:ext cx="7929562" cy="618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51278-D220-4246-877C-00574B5316C9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D70EFC-7BB1-4B52-A29D-348D91071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87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F21284-3F94-4215-A193-ED79524C95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00042"/>
            <a:ext cx="6143668" cy="1714512"/>
          </a:xfrm>
        </p:spPr>
        <p:txBody>
          <a:bodyPr>
            <a:noAutofit/>
          </a:bodyPr>
          <a:lstStyle>
            <a:lvl1pPr algn="r">
              <a:defRPr sz="6000" b="1">
                <a:solidFill>
                  <a:srgbClr val="F6189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5214950"/>
            <a:ext cx="3643306" cy="966782"/>
          </a:xfrm>
        </p:spPr>
        <p:txBody>
          <a:bodyPr>
            <a:normAutofit/>
          </a:bodyPr>
          <a:lstStyle>
            <a:lvl1pPr marL="0" indent="0" algn="r">
              <a:buNone/>
              <a:defRPr sz="2800" b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0BE7-9E95-4312-B688-9292D665ECFB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5202-E33E-473C-AD2D-A8A1A573A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9E2F-9713-452A-AA3D-E00E117C2594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5A203-BDE4-4DEC-9A6F-E342DD43C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41B77-435A-4160-8364-588C888526A5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F3D47-EB1B-4574-B47D-A786636AC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439E-3ED5-45FA-9773-A5704AD3DE3F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E2A70-70F1-473F-BB11-8342AE278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DA0A-0520-4624-9D1A-635D871414AB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2F6D-0B75-4943-A178-2C6143130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9523-1848-414C-81AC-1CF7BF9A76F2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D14B-3F0A-48B5-AEAC-728DB96B5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9249F-10AE-4362-BFB2-4103D869A430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0964-64F5-4B1E-BAEA-5C3178946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8AD04-19BD-4373-81AF-7215650B53C7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6457E-8383-4480-A1CE-CAAAE3916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A855D-46E6-4BA8-B7D8-E5860EAA6F28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975CE-B8DB-4E48-8D48-4133CEA35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D272-6290-4BB4-B793-6FFCB196342E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24724-0832-4033-82F2-13518964B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48D3-FF09-48D6-8A7A-732DAB39E67D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598F-69B7-419A-8CFF-641095567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28688" y="274638"/>
            <a:ext cx="7929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28688" y="1600200"/>
            <a:ext cx="7929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B0F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037DCF-F9DC-4CAC-AF70-428C98FB904A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B0F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B0F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4EB09F-3565-432A-9BD8-7A110FC59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800" b="1" kern="1200">
          <a:solidFill>
            <a:srgbClr val="F6189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F61897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58ED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916238" y="0"/>
            <a:ext cx="5940425" cy="1714500"/>
          </a:xfrm>
        </p:spPr>
        <p:txBody>
          <a:bodyPr/>
          <a:lstStyle/>
          <a:p>
            <a:pPr algn="ctr" eaLnBrk="1" hangingPunct="1"/>
            <a:r>
              <a:rPr lang="uk-UA" sz="4000" dirty="0" smtClean="0">
                <a:latin typeface="Bookman Old Style" pitchFamily="18" charset="0"/>
              </a:rPr>
              <a:t/>
            </a:r>
            <a:br>
              <a:rPr lang="uk-UA" sz="4000" dirty="0" smtClean="0">
                <a:latin typeface="Bookman Old Style" pitchFamily="18" charset="0"/>
              </a:rPr>
            </a:br>
            <a:r>
              <a:rPr lang="uk-UA" sz="4000" dirty="0" smtClean="0">
                <a:latin typeface="Bookman Old Style" pitchFamily="18" charset="0"/>
              </a:rPr>
              <a:t/>
            </a:r>
            <a:br>
              <a:rPr lang="uk-UA" sz="4000" dirty="0" smtClean="0">
                <a:latin typeface="Bookman Old Style" pitchFamily="18" charset="0"/>
              </a:rPr>
            </a:br>
            <a:r>
              <a:rPr lang="uk-UA" sz="4000" dirty="0" smtClean="0">
                <a:latin typeface="Bookman Old Style" pitchFamily="18" charset="0"/>
              </a:rPr>
              <a:t> </a:t>
            </a:r>
            <a:r>
              <a:rPr lang="uk-UA" sz="4800" dirty="0" smtClean="0">
                <a:latin typeface="Bookman Old Style" pitchFamily="18" charset="0"/>
              </a:rPr>
              <a:t>МАЙСТЕР-КЛАС</a:t>
            </a:r>
            <a:endParaRPr sz="4000" dirty="0" smtClean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99000"/>
            <a:ext cx="8964613" cy="2159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uk-UA" sz="900" dirty="0" smtClean="0"/>
              <a:t> 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ru-RU" sz="4200" b="1" dirty="0" smtClean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2677148" y="2132856"/>
            <a:ext cx="6264696" cy="280831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endParaRPr lang="uk-UA" sz="2000" b="1" dirty="0">
              <a:solidFill>
                <a:srgbClr val="7030A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«Інноваційний підхід </a:t>
            </a: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до організації</a:t>
            </a:r>
            <a:r>
              <a:rPr lang="ru-RU" sz="4400" b="1" dirty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художньої праці </a:t>
            </a: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в ЗДО</a:t>
            </a:r>
            <a:r>
              <a:rPr lang="ru-RU" sz="4000" b="1" dirty="0" smtClean="0">
                <a:solidFill>
                  <a:srgbClr val="7030A0"/>
                </a:solidFill>
              </a:rPr>
              <a:t>»</a:t>
            </a:r>
            <a:endParaRPr lang="ru-RU" sz="4000" b="1" dirty="0">
              <a:solidFill>
                <a:srgbClr val="7030A0"/>
              </a:solidFill>
            </a:endParaRPr>
          </a:p>
          <a:p>
            <a:pPr algn="ctr"/>
            <a:endParaRPr lang="ru-RU" sz="4000" dirty="0"/>
          </a:p>
        </p:txBody>
      </p:sp>
    </p:spTree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Bookman Old Style" pitchFamily="18" charset="0"/>
              </a:rPr>
              <a:t>Співпраця з батьками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etodist\Desktop\111\фото\SAM_2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5731"/>
            <a:ext cx="4560507" cy="34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todist\Desktop\IMG-36503f9bfba56dd4a66ab67fb0f63ba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53190" y="2907926"/>
            <a:ext cx="3302127" cy="459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todist\Desktop\111\идеи\1486483096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91568"/>
            <a:ext cx="2952328" cy="226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42" descr="Виды и особенности детского творчества Тутуша - лучший друг детей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80742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2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odist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54726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20152514">
            <a:off x="111810" y="1018882"/>
            <a:ext cx="5170613" cy="180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4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362950" cy="2363787"/>
          </a:xfrm>
        </p:spPr>
        <p:txBody>
          <a:bodyPr/>
          <a:lstStyle/>
          <a:p>
            <a:pPr algn="ctr" eaLnBrk="1" hangingPunct="1"/>
            <a:r>
              <a:rPr sz="6000" dirty="0" smtClean="0">
                <a:latin typeface="Bookman Old Style" pitchFamily="18" charset="0"/>
              </a:rPr>
              <a:t/>
            </a:r>
            <a:br>
              <a:rPr sz="6000" dirty="0" smtClean="0">
                <a:latin typeface="Bookman Old Style" pitchFamily="18" charset="0"/>
              </a:rPr>
            </a:br>
            <a:r>
              <a:rPr lang="ru-RU" sz="6000" dirty="0">
                <a:latin typeface="Bookman Old Style" pitchFamily="18" charset="0"/>
              </a:rPr>
              <a:t/>
            </a:r>
            <a:br>
              <a:rPr lang="ru-RU" sz="6000" dirty="0">
                <a:latin typeface="Bookman Old Style" pitchFamily="18" charset="0"/>
              </a:rPr>
            </a:br>
            <a:r>
              <a:rPr lang="ru-RU" sz="6000" dirty="0" smtClean="0">
                <a:latin typeface="Bookman Old Style" pitchFamily="18" charset="0"/>
              </a:rPr>
              <a:t/>
            </a:r>
            <a:br>
              <a:rPr lang="ru-RU" sz="6000" dirty="0" smtClean="0">
                <a:latin typeface="Bookman Old Style" pitchFamily="18" charset="0"/>
              </a:rPr>
            </a:br>
            <a:r>
              <a:rPr sz="6000" dirty="0" smtClean="0">
                <a:latin typeface="Bookman Old Style" pitchFamily="18" charset="0"/>
              </a:rPr>
              <a:t>  </a:t>
            </a:r>
            <a:br>
              <a:rPr sz="6000" dirty="0" smtClean="0">
                <a:latin typeface="Bookman Old Style" pitchFamily="18" charset="0"/>
              </a:rPr>
            </a:br>
            <a:r>
              <a:rPr lang="ru-RU" sz="6000" dirty="0">
                <a:latin typeface="Bookman Old Style" pitchFamily="18" charset="0"/>
              </a:rPr>
              <a:t> </a:t>
            </a:r>
            <a:r>
              <a:rPr lang="ru-RU" sz="6000" dirty="0" smtClean="0">
                <a:latin typeface="Bookman Old Style" pitchFamily="18" charset="0"/>
              </a:rPr>
              <a:t> </a:t>
            </a:r>
            <a:br>
              <a:rPr lang="ru-RU" sz="6000" dirty="0" smtClean="0">
                <a:latin typeface="Bookman Old Style" pitchFamily="18" charset="0"/>
              </a:rPr>
            </a:br>
            <a:r>
              <a:rPr lang="ru-RU" sz="6000" dirty="0">
                <a:latin typeface="Bookman Old Style" pitchFamily="18" charset="0"/>
              </a:rPr>
              <a:t> </a:t>
            </a:r>
            <a:r>
              <a:rPr lang="ru-RU" sz="6000" dirty="0" smtClean="0">
                <a:latin typeface="Bookman Old Style" pitchFamily="18" charset="0"/>
              </a:rPr>
              <a:t> </a:t>
            </a:r>
            <a:r>
              <a:rPr sz="6000" dirty="0" err="1" smtClean="0">
                <a:latin typeface="Bookman Old Style" pitchFamily="18" charset="0"/>
              </a:rPr>
              <a:t>Різновиди</a:t>
            </a:r>
            <a:r>
              <a:rPr sz="6000" dirty="0" smtClean="0">
                <a:latin typeface="Bookman Old Style" pitchFamily="18" charset="0"/>
              </a:rPr>
              <a:t> </a:t>
            </a:r>
            <a:r>
              <a:rPr sz="6000" dirty="0" err="1" smtClean="0">
                <a:latin typeface="Bookman Old Style" pitchFamily="18" charset="0"/>
              </a:rPr>
              <a:t>роботи</a:t>
            </a:r>
            <a:r>
              <a:rPr sz="6000" dirty="0" smtClean="0">
                <a:latin typeface="Bookman Old Style" pitchFamily="18" charset="0"/>
              </a:rPr>
              <a:t>      </a:t>
            </a:r>
            <a:br>
              <a:rPr sz="6000" dirty="0" smtClean="0">
                <a:latin typeface="Bookman Old Style" pitchFamily="18" charset="0"/>
              </a:rPr>
            </a:br>
            <a:r>
              <a:rPr lang="ru-RU" sz="6000" dirty="0">
                <a:latin typeface="Bookman Old Style" pitchFamily="18" charset="0"/>
              </a:rPr>
              <a:t> </a:t>
            </a:r>
            <a:r>
              <a:rPr sz="6000" dirty="0" smtClean="0">
                <a:latin typeface="Bookman Old Style" pitchFamily="18" charset="0"/>
              </a:rPr>
              <a:t>на </a:t>
            </a:r>
            <a:r>
              <a:rPr sz="6000" dirty="0" err="1" smtClean="0">
                <a:latin typeface="Bookman Old Style" pitchFamily="18" charset="0"/>
              </a:rPr>
              <a:t>заняттях</a:t>
            </a:r>
            <a:r>
              <a:rPr sz="6000" dirty="0" smtClean="0">
                <a:latin typeface="Bookman Old Style" pitchFamily="18" charset="0"/>
              </a:rPr>
              <a:t> з   </a:t>
            </a:r>
            <a:br>
              <a:rPr sz="6000" dirty="0" smtClean="0">
                <a:latin typeface="Bookman Old Style" pitchFamily="18" charset="0"/>
              </a:rPr>
            </a:br>
            <a:r>
              <a:rPr lang="ru-RU" sz="6000" dirty="0">
                <a:latin typeface="Bookman Old Style" pitchFamily="18" charset="0"/>
              </a:rPr>
              <a:t> </a:t>
            </a:r>
            <a:r>
              <a:rPr sz="6000" dirty="0" err="1" smtClean="0">
                <a:latin typeface="Bookman Old Style" pitchFamily="18" charset="0"/>
              </a:rPr>
              <a:t>художньої</a:t>
            </a:r>
            <a:r>
              <a:rPr sz="6000" dirty="0" smtClean="0">
                <a:latin typeface="Bookman Old Style" pitchFamily="18" charset="0"/>
              </a:rPr>
              <a:t> </a:t>
            </a:r>
            <a:r>
              <a:rPr sz="6000" dirty="0" err="1" smtClean="0">
                <a:latin typeface="Bookman Old Style" pitchFamily="18" charset="0"/>
              </a:rPr>
              <a:t>праці</a:t>
            </a:r>
            <a:endParaRPr sz="6000" dirty="0" smtClean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3933056"/>
            <a:ext cx="3016821" cy="30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68587E-6 C -0.03195 -0.00833 -0.06459 -0.01712 -0.09688 -0.02106 C -0.1073 -0.02406 -0.11824 -0.02499 -0.12848 -0.02938 C -0.13508 -0.03216 -0.14237 -0.03332 -0.14844 -0.03794 C -0.15087 -0.03979 -0.15313 -0.04211 -0.15574 -0.04349 C -0.16442 -0.04835 -0.17657 -0.04997 -0.18525 -0.05321 C -0.1948 -0.05668 -0.20296 -0.06385 -0.21268 -0.06593 C -0.22501 -0.07634 -0.23039 -0.08259 -0.23994 -0.09809 C -0.25869 -0.12862 -0.24462 -0.10109 -0.25157 -0.11497 C -0.25643 -0.14111 -0.21563 -0.14551 -0.20209 -0.14597 C -0.15782 -0.14736 -0.11372 -0.14782 -0.06945 -0.14875 C -0.054 -0.15152 -0.03855 -0.1536 -0.0231 -0.15568 C 0.00017 -0.16355 0.02586 -0.16193 0.04947 -0.16262 C 0.05711 -0.16424 0.06527 -0.16517 0.07274 -0.16841 C 0.07378 -0.16794 0.07569 -0.16841 0.07586 -0.16702 C 0.07621 -0.1654 0.07447 -0.16401 0.07378 -0.16262 C 0.0717 -0.158 0.06926 -0.1536 0.06736 -0.14875 C 0.06354 -0.13972 0.05781 -0.13302 0.0526 -0.12492 C 0.04635 -0.11544 0.04131 -0.10456 0.03472 -0.09531 C 0.03194 -0.08421 0.02621 -0.07472 0.02204 -0.06454 C 0.02031 -0.05506 0.01579 -0.04072 0.01058 -0.03378 C 0.0092 -0.028 0.00676 -0.02429 0.00416 -0.01967 C 0.0026 -0.01712 -5.55556E-6 -0.01134 -5.55556E-6 -0.01134 C -0.00244 -0.00163 -0.00365 -0.00486 -5.55556E-6 -5.68587E-6 Z " pathEditMode="relative" ptsTypes="ffffffffffffffffffffffff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i="1" smtClean="0">
                <a:latin typeface="Bookman Old Style" pitchFamily="18" charset="0"/>
              </a:rPr>
              <a:t>ФЕЛТІНГ</a:t>
            </a:r>
            <a:endParaRPr smtClean="0"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z="3200" i="1" smtClean="0">
                <a:latin typeface="Bookman Old Style" pitchFamily="18" charset="0"/>
              </a:rPr>
              <a:t>Сухе валяння</a:t>
            </a:r>
            <a:endParaRPr lang="ru-RU" sz="3200" smtClean="0"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uk-UA" sz="3200" i="1" smtClean="0">
                <a:latin typeface="Bookman Old Style" pitchFamily="18" charset="0"/>
              </a:rPr>
              <a:t>Мокре валяння</a:t>
            </a:r>
            <a:endParaRPr lang="ru-RU" sz="3200" smtClean="0">
              <a:latin typeface="Bookman Old Style" pitchFamily="18" charset="0"/>
            </a:endParaRPr>
          </a:p>
        </p:txBody>
      </p:sp>
      <p:pic>
        <p:nvPicPr>
          <p:cNvPr id="9" name="Содержимое 8" descr="SAM_5545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492375"/>
            <a:ext cx="4041775" cy="3173413"/>
          </a:xfrm>
        </p:spPr>
      </p:pic>
      <p:pic>
        <p:nvPicPr>
          <p:cNvPr id="7" name="Содержимое 6" descr="Бусы из валяной шерсти. Мастер-класс. Шедевры своими руками"/>
          <p:cNvPicPr>
            <a:picLocks noGrp="1"/>
          </p:cNvPicPr>
          <p:nvPr>
            <p:ph sz="half" idx="2"/>
          </p:nvPr>
        </p:nvPicPr>
        <p:blipFill>
          <a:blip r:embed="rId3"/>
          <a:srcRect l="6526" t="5556" r="4233" b="9525"/>
          <a:stretch>
            <a:fillRect/>
          </a:stretch>
        </p:blipFill>
        <p:spPr>
          <a:xfrm>
            <a:off x="457200" y="2492375"/>
            <a:ext cx="4040188" cy="3168650"/>
          </a:xfrm>
        </p:spPr>
      </p:pic>
      <p:pic>
        <p:nvPicPr>
          <p:cNvPr id="2" name="Содержимое 8" descr="SAM_55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92375"/>
            <a:ext cx="404177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7929562" cy="1125538"/>
          </a:xfrm>
        </p:spPr>
        <p:txBody>
          <a:bodyPr/>
          <a:lstStyle/>
          <a:p>
            <a:pPr eaLnBrk="1" hangingPunct="1"/>
            <a:r>
              <a:rPr lang="uk-UA" i="1" smtClean="0">
                <a:latin typeface="Bookman Old Style" pitchFamily="18" charset="0"/>
              </a:rPr>
              <a:t>ПАПЕРОПЛАСТИКА</a:t>
            </a:r>
            <a:r>
              <a:rPr lang="uk-UA" smtClean="0">
                <a:latin typeface="Bookman Old Style" pitchFamily="18" charset="0"/>
              </a:rPr>
              <a:t> </a:t>
            </a:r>
            <a:endParaRPr smtClean="0">
              <a:latin typeface="Bookman Old Style" pitchFamily="18" charset="0"/>
            </a:endParaRPr>
          </a:p>
        </p:txBody>
      </p:sp>
      <p:pic>
        <p:nvPicPr>
          <p:cNvPr id="9218" name="Picture 2" descr="C:\Users\metodist\Desktop\SAM_82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/>
          <a:stretch/>
        </p:blipFill>
        <p:spPr bwMode="auto">
          <a:xfrm rot="16200000">
            <a:off x="5936593" y="3551212"/>
            <a:ext cx="4003054" cy="241176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7" descr="SAM_870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059832" y="1340768"/>
            <a:ext cx="3551380" cy="5184576"/>
          </a:xfrm>
        </p:spPr>
      </p:pic>
      <p:pic>
        <p:nvPicPr>
          <p:cNvPr id="11" name="Рисунок 10" descr="&amp;KHcy;&amp;ocy;&amp;chcy;&amp;ucy; &amp;pcy;&amp;ocy;&amp;zcy;&amp;ncy;&amp;acy;&amp;kcy;&amp;ocy;&amp;mcy;&amp;icy;&amp;tcy;&amp;softcy; &amp;vcy;&amp;acy;&amp;scy; &amp;scy; &amp;ncy;&amp;ocy;&amp;vcy;&amp;ycy;&amp;mcy; &amp;vcy;&amp;icy;&amp;dcy;&amp;ocy;&amp;mcy; &amp;tcy;&amp;ocy;&amp;rcy;&amp;tscy;&amp;iecy;&amp;vcy;&amp;acy;&amp;ncy;&amp;icy;&amp;yacy;, &amp;yacy; &amp;iecy;&amp;gcy;&amp;ocy; &amp;ncy;&amp;acy;&amp;zcy;&amp;vcy;&amp;acy;&amp;lcy;&amp;acy; &amp;vcy;&amp;ycy;&amp;shcy;&amp;icy;&amp;vcy;&amp;acy;&amp;ncy;&amp;icy;&amp;iecy; &amp;pcy;&amp;ocy; &amp;pcy;&amp;iecy;&amp;ncy;&amp;ocy;&amp;pcy;&amp;lcy;&amp;acy;&amp;scy;&amp;tcy;&amp;ucy; &amp;scy;&amp;acy;&amp;lcy;&amp;fcy;&amp;iecy;&amp;tcy;&amp;kcy;&amp;acy;&amp;mcy;&amp;icy; &amp;scy; &amp;pcy;&amp;ocy;&amp;mcy;&amp;ocy;&amp;shchcy;&amp;softcy;&amp;yucy; &amp;zcy;&amp;ucy;&amp;bcy;&amp;ocy;&amp;chcy;&amp;icy;&amp;scy;&amp;tcy;&amp;ocy;&amp;kcy;.&amp;Ncy;&amp;acy;&amp;mcy; &amp;ncy;&amp;ucy;&amp;zhcy;&amp;ncy;&amp;ycy; &amp;rcy;&amp;acy;&amp;zcy;&amp;ncy;&amp;ocy;&amp;tscy;&amp;vcy;&amp;iecy;&amp;tcy;&amp;ncy;&amp;ycy;&amp;iecy; &amp;bcy;&amp;ucy;&amp;mcy;&amp;acy;&amp;zhcy;&amp;ncy;&amp;ycy;&amp;iecy; &amp;scy;&amp;acy;&amp;lcy;&amp;fcy;&amp;iecy;&amp;tcy;&amp;kcy;&amp;icy; (&amp;icy;&amp;zcy; &amp;ncy;&amp;icy;&amp;khcy; &amp;yacy; &amp;ncy;&amp;acy;&amp;rcy;&amp;iecy;&amp;zcy;&amp;acy;&amp;lcy;&amp;acy; &amp;pcy;&amp;ocy;&amp;lcy;&amp;ocy;&amp;scy;&amp;kcy;&amp;icy; &amp;pcy;&amp;ocy; 1,5 &amp;scy;&amp;mcy; &amp;icy; &amp;kcy;&amp;vcy;&amp;acy;&amp;dcy;&amp;rcy;&amp;acy;&amp;tcy;&amp;icy;&amp;kcy;&amp;icy; 3 &amp;ncy;&amp;acy; 3 &amp;scy;&amp;mcy;); &amp;zcy;&amp;ucy;&amp;bcy;&amp;ocy;&amp;chcy;&amp;icy;&amp;scy;&amp;tcy;&amp;kcy;&amp;icy; (&amp;icy;&amp;khcy; &amp;ncy;&amp;ucy;&amp;zhcy;&amp;ncy;&amp;ocy; &amp;mcy;&amp;ncy;&amp;ocy;&amp;gcy;&amp;ocy;, &amp;tcy;&amp;acy;&amp;kcy; &amp;kcy;&amp;acy;&amp;kcy; &amp;ocy;&amp;ncy;&amp;icy; &amp;chcy;&amp;acy;&amp;scy;&amp;tcy;&amp;ocy; &amp;lcy;&amp;ocy;&amp;mcy;&amp;acy;&amp;yucy;&amp;tcy;&amp;scy;&amp;yacy; &amp;icy; &amp;tcy;&amp;ucy;&amp;pcy;&amp;yacy;&amp;tcy;&amp;scy;&amp;yacy;), &amp;pcy;&amp;iecy;&amp;ncy;&amp;ocy;&amp;pcy;&amp;lcy;&amp;acy;&amp;scy;&amp;tcy; ( &amp;pcy;&amp;ocy;&amp;dcy;&amp;ocy;&amp;jcy;&amp;dcy;&amp;iocy;&amp;tcy; &amp;pcy;&amp;ocy;&amp;tcy;&amp;ocy;&amp;lcy;&amp;ocy;&amp;chcy;&amp;ncy;&amp;acy;&amp;yacy; &amp;pcy;&amp;lcy;&amp;icy;&amp;tcy;&amp;kcy;&amp;acy; &amp;icy;&amp;lcy;&amp;icy; &amp;ucy;&amp;pcy;&amp;acy;&amp;kcy;&amp;ocy;&amp;vcy;&amp;kcy;&amp;acy; &amp;dcy;&amp;lcy;&amp;yacy; &amp;pcy;&amp;rcy;&amp;ocy;&amp;dcy;&amp;ucy;&amp;kcy;&amp;tcy;&amp;ocy;&amp;vcy;); &amp;ncy;&amp;ocy;&amp;zhcy;&amp;ncy;&amp;icy;&amp;tscy;&amp;ycy;. &amp;Vcy;&amp;mcy;&amp;iecy;&amp;scy;&amp;tcy;&amp;ocy; &amp;scy;&amp;acy;&amp;lcy;&amp;fcy;&amp;iecy;&amp;tcy;&amp;ocy;&amp;kcy; &amp;mcy;&amp;ocy;&amp;zhcy;&amp;ncy;&amp;ocy; &amp;icy;&amp;scy;&amp;pcy;&amp;ocy;&amp;lcy;&amp;softcy;&amp;zcy;&amp;ocy;&amp;vcy;&amp;acy;&amp;tcy;&amp;softcy; &amp;ncy;&amp;icy;&amp;tcy;&amp;kcy;&amp;icy;, &amp;lcy;&amp;ocy;&amp;scy;&amp;kcy;&amp;ucy;&amp;tcy;&amp;kcy;&amp;icy; &amp;tcy;&amp;kcy;&amp;acy;&amp;ncy;&amp;icy;.&#10; &amp;fcy;&amp;ocy;&amp;tcy;&amp;ocy; 6"/>
          <p:cNvPicPr/>
          <p:nvPr/>
        </p:nvPicPr>
        <p:blipFill rotWithShape="1">
          <a:blip r:embed="rId4" cstate="print"/>
          <a:srcRect l="25570" r="5940" b="1292"/>
          <a:stretch/>
        </p:blipFill>
        <p:spPr bwMode="auto">
          <a:xfrm>
            <a:off x="467545" y="908720"/>
            <a:ext cx="2448272" cy="352839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87824" y="188640"/>
            <a:ext cx="3960440" cy="792162"/>
          </a:xfrm>
        </p:spPr>
        <p:txBody>
          <a:bodyPr/>
          <a:lstStyle/>
          <a:p>
            <a:pPr eaLnBrk="1" hangingPunct="1"/>
            <a:r>
              <a:rPr lang="ru-RU" sz="4800" i="1" dirty="0" smtClean="0">
                <a:solidFill>
                  <a:srgbClr val="F61897"/>
                </a:solidFill>
                <a:latin typeface="Bookman Old Style" pitchFamily="18" charset="0"/>
              </a:rPr>
              <a:t>ГРАТТАЖ</a:t>
            </a:r>
            <a:endParaRPr lang="ru-RU" sz="4800" dirty="0" smtClean="0">
              <a:solidFill>
                <a:srgbClr val="F61897"/>
              </a:solidFill>
              <a:latin typeface="Bookman Old Style" pitchFamily="18" charset="0"/>
            </a:endParaRPr>
          </a:p>
        </p:txBody>
      </p:sp>
      <p:pic>
        <p:nvPicPr>
          <p:cNvPr id="10" name="Содержимое 9" descr="SAM_8624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9665" t="5321" r="11945" b="7382"/>
          <a:stretch>
            <a:fillRect/>
          </a:stretch>
        </p:blipFill>
        <p:spPr>
          <a:xfrm>
            <a:off x="5148064" y="1445889"/>
            <a:ext cx="3744913" cy="4897437"/>
          </a:xfrm>
          <a:ln w="38100">
            <a:solidFill>
              <a:srgbClr val="00B0F0"/>
            </a:solidFill>
          </a:ln>
        </p:spPr>
      </p:pic>
      <p:pic>
        <p:nvPicPr>
          <p:cNvPr id="1026" name="Picture 2" descr="C:\Users\metodist\Desktop\detsad-311596-14917494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"/>
          <a:stretch/>
        </p:blipFill>
        <p:spPr bwMode="auto">
          <a:xfrm>
            <a:off x="755576" y="1340768"/>
            <a:ext cx="3960440" cy="250344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todist\Desktop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0"/>
          <a:stretch/>
        </p:blipFill>
        <p:spPr bwMode="auto">
          <a:xfrm>
            <a:off x="755576" y="4078308"/>
            <a:ext cx="4030892" cy="263324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ФОЛЬГОЮ</a:t>
            </a:r>
            <a:endParaRPr lang="ru-RU" dirty="0"/>
          </a:p>
        </p:txBody>
      </p:sp>
      <p:pic>
        <p:nvPicPr>
          <p:cNvPr id="9" name="Рисунок 8" descr="&amp;Tcy;&amp;acy;&amp;kcy;&amp;icy;&amp;iecy; &amp;tscy;&amp;vcy;&amp;iecy;&amp;tcy;&amp;ycy; &amp;yacy; &amp;ucy;&amp;vcy;&amp;icy;&amp;dcy;&amp;iecy;&amp;lcy;&amp;acy; &amp;vcy; &amp;pcy;&amp;rcy;&amp;ocy;&amp;gcy;&amp;rcy;&amp;acy;&amp;mcy;&amp;mcy;&amp;iecy; &quot;&amp;Kcy;&amp;ocy;&amp;ncy;&amp;tcy;&amp;rcy;&amp;ocy;&amp;lcy;&amp;softcy;&amp;ncy;&amp;acy;&amp;yacy; &amp;zcy;&amp;acy;&amp;kcy;&amp;ucy;&amp;pcy;&amp;kcy;&amp;acy;&quot; &amp;vcy; 2010&amp;gcy;. &amp;Tcy;&amp;ocy;&amp;gcy;&amp;dcy;&amp;acy; &amp;mcy;&amp;ycy; &amp;scy; &amp;rcy;&amp;iecy;&amp;bcy;&amp;yacy;&amp;tcy;&amp;acy;&amp;mcy;&amp;icy; &amp;icy; &amp;pcy;&amp;ocy;&amp;pcy;&amp;rcy;&amp;ocy;&amp;bcy;&amp;ocy;&amp;vcy;&amp;acy;&amp;lcy;&amp;icy; &amp;scy;&amp;dcy;&amp;iecy;&amp;lcy;&amp;acy;&amp;tcy;&amp;softcy; &amp;pcy;&amp;iecy;&amp;rcy;&amp;vcy;&amp;ycy;&amp;jcy; &amp;tscy;&amp;vcy;&amp;iecy;&amp;tcy;&amp;ocy;&amp;kcy;. &amp;Tcy;&amp;iecy; &amp;tscy;&amp;vcy;&amp;iecy;&amp;tcy;&amp;ycy;, &amp;chcy;&amp;tcy;&amp;ocy; &amp;ncy;&amp;acy; &amp;fcy;&amp;ocy;&amp;tcy;&amp;ocy;&amp;gcy;&amp;rcy;&amp;acy;&amp;fcy;&amp;icy;&amp;icy;, &amp;gcy;&amp;ocy;&amp;tcy;&amp;ocy;&amp;vcy;&amp;icy;&amp;lcy;&amp;icy; &amp;ncy;&amp;acy; &amp;yacy;&amp;rcy;&amp;mcy;&amp;acy;&amp;rcy;&amp;kcy;&amp;ucy;. &amp;Pcy;&amp;rcy;&amp;ocy;&amp;tscy;&amp;iecy;&amp;scy;&amp;scy; &amp;ocy;&amp;chcy;&amp;iecy;&amp;ncy;&amp;softcy; &amp;ucy;&amp;vcy;&amp;lcy;&amp;iecy;&amp;kcy;&amp;acy;&amp;tcy;&amp;iecy;&amp;lcy;&amp;softcy;&amp;ncy;&amp;ycy;&amp;jcy;. &amp;Acy; &amp;dcy;&amp;lcy;&amp;yacy; &amp;mcy;&amp;iecy;&amp;ncy;&amp;yacy; &amp;iecy;&amp;shchcy;&amp;iocy; &amp;vcy;&amp;acy;&amp;zhcy;&amp;ncy;&amp;ocy; &amp;tcy;&amp;ocy;, &amp;chcy;&amp;tcy;&amp;ocy; &amp;vcy; &amp;ncy;&amp;iocy;&amp;mcy; &amp;ucy;&amp;chcy;&amp;acy;&amp;scy;&amp;tcy;&amp;vcy;&amp;ucy;&amp;yucy;&amp;tcy; &amp;dcy;&amp;acy;&amp;zhcy;&amp;iecy; &amp;dcy;&amp;iecy;&amp;tcy;&amp;icy; 5-6 &amp;lcy;&amp;iecy;&amp;tcy;, &amp;icy;&amp;mcy; &amp;vcy;&amp;pcy;&amp;ocy;&amp;lcy;&amp;ncy;&amp;iecy; &amp;pcy;&amp;ocy; &amp;scy;&amp;icy;&amp;lcy;&amp;acy;&amp;mcy; &amp;gcy;&amp;ocy;&amp;tcy;&amp;ocy;&amp;vcy;&amp;icy;&amp;tcy;&amp;softcy; &amp;zhcy;&amp;gcy;&amp;ucy;&amp;tcy;&amp;icy;&amp;kcy;&amp;icy; &amp;icy;&amp;zcy; &amp;fcy;&amp;ocy;&amp;lcy;&amp;softcy;&amp;gcy;&amp;icy;.  &amp;fcy;&amp;ocy;&amp;tcy;&amp;ocy; 19"/>
          <p:cNvPicPr/>
          <p:nvPr/>
        </p:nvPicPr>
        <p:blipFill rotWithShape="1">
          <a:blip r:embed="rId2" cstate="print"/>
          <a:srcRect l="4397" t="4082" r="13685" b="10404"/>
          <a:stretch/>
        </p:blipFill>
        <p:spPr bwMode="auto">
          <a:xfrm>
            <a:off x="3059833" y="1272411"/>
            <a:ext cx="3039323" cy="359309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6" name="Picture 2" descr="C:\Users\metodist\Desktop\podelki-iz-folgi-svoimi-rukami-dlja-detej_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3076" r="4100" b="4508"/>
          <a:stretch/>
        </p:blipFill>
        <p:spPr bwMode="auto">
          <a:xfrm>
            <a:off x="107504" y="3068960"/>
            <a:ext cx="2952329" cy="359309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odist\Desktop\Без названи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r="16090"/>
          <a:stretch/>
        </p:blipFill>
        <p:spPr bwMode="auto">
          <a:xfrm rot="5400000">
            <a:off x="5807281" y="3432845"/>
            <a:ext cx="3521091" cy="293733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ФРОТАЖ</a:t>
            </a:r>
            <a:br>
              <a:rPr lang="uk-UA" dirty="0" smtClean="0"/>
            </a:br>
            <a:r>
              <a:rPr lang="uk-UA" dirty="0" smtClean="0"/>
              <a:t>(тиснення на фользі)</a:t>
            </a:r>
            <a:endParaRPr lang="ru-RU" dirty="0"/>
          </a:p>
        </p:txBody>
      </p:sp>
      <p:pic>
        <p:nvPicPr>
          <p:cNvPr id="7" name="Объект 6" descr="original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01008"/>
            <a:ext cx="4114800" cy="3244701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Объект 7" descr="original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4176464" cy="316835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2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КІНУСАЙГА</a:t>
            </a:r>
            <a:endParaRPr lang="ru-RU" dirty="0"/>
          </a:p>
        </p:txBody>
      </p:sp>
      <p:pic>
        <p:nvPicPr>
          <p:cNvPr id="7" name="Объект 6" descr="Материалы и оборудование:  пенопласт нужных размеров, кусочки ткани. /В пэчворке классическом применяется в основном х/б ткань, но в данной технике можно использовать любую, например трикотажную ткань: она эластична, и с ней легко работать/. &quot;Орудия труда&quot;: карандаш, кисть для клея,ножницы, канцелярский нож для прорезывания пенопласта; пилочка для ногтей - для заправки ткани в пенопласт, клей, мелки для дорисовки фона, украшения. И ваше желание! фото 7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l="10729" t="5535" r="4591" b="2155"/>
          <a:stretch/>
        </p:blipFill>
        <p:spPr bwMode="auto">
          <a:xfrm>
            <a:off x="611560" y="1417638"/>
            <a:ext cx="3888432" cy="352697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Объект 7" descr="Материалы и оборудование:  пенопласт нужных размеров, кусочки ткани. /В пэчворке классическом применяется в основном х/б ткань, но в данной технике можно использовать любую, например трикотажную ткань: она эластична, и с ней легко работать/. &quot;Орудия труда&quot;: карандаш, кисть для клея,ножницы, канцелярский нож для прорезывания пенопласта; пилочка для ногтей - для заправки ткани в пенопласт, клей, мелки для дорисовки фона, украшения. И ваше желание! фото 12"/>
          <p:cNvPicPr>
            <a:picLocks noGrp="1"/>
          </p:cNvPicPr>
          <p:nvPr>
            <p:ph sz="quarter" idx="4"/>
          </p:nvPr>
        </p:nvPicPr>
        <p:blipFill rotWithShape="1">
          <a:blip r:embed="rId3" cstate="print"/>
          <a:srcRect t="7936" r="4180" b="7700"/>
          <a:stretch/>
        </p:blipFill>
        <p:spPr bwMode="auto">
          <a:xfrm>
            <a:off x="4788025" y="2924944"/>
            <a:ext cx="4104456" cy="352839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58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-171450"/>
            <a:ext cx="7929562" cy="12969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/>
            </a:r>
            <a:br>
              <a:rPr lang="uk-UA" dirty="0"/>
            </a:br>
            <a:r>
              <a:rPr lang="uk-UA" sz="3100" dirty="0">
                <a:latin typeface="Bookman Old Style" pitchFamily="18" charset="0"/>
              </a:rPr>
              <a:t>Вимоги програми розвитку дитини дошкільного віку “Я у </a:t>
            </a:r>
            <a:r>
              <a:rPr lang="uk-UA" sz="3100" dirty="0" err="1">
                <a:latin typeface="Bookman Old Style" pitchFamily="18" charset="0"/>
              </a:rPr>
              <a:t>Світі”</a:t>
            </a:r>
            <a:r>
              <a:rPr lang="uk-UA" dirty="0"/>
              <a:t>  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908050"/>
            <a:ext cx="8675687" cy="5689600"/>
          </a:xfrm>
        </p:spPr>
        <p:txBody>
          <a:bodyPr/>
          <a:lstStyle/>
          <a:p>
            <a:pPr algn="just" eaLnBrk="1" hangingPunct="1"/>
            <a:r>
              <a:rPr lang="uk-UA" sz="2000" b="1" smtClean="0">
                <a:latin typeface="Bookman Old Style" pitchFamily="18" charset="0"/>
              </a:rPr>
              <a:t>Експериментує з матеріалом, вивчає та називає його властивості, фантазує з образами</a:t>
            </a:r>
            <a:endParaRPr lang="ru-RU" sz="2000" b="1" smtClean="0">
              <a:latin typeface="Bookman Old Style" pitchFamily="18" charset="0"/>
            </a:endParaRPr>
          </a:p>
          <a:p>
            <a:pPr algn="just" eaLnBrk="1" hangingPunct="1"/>
            <a:r>
              <a:rPr lang="uk-UA" sz="2000" b="1" smtClean="0">
                <a:latin typeface="Bookman Old Style" pitchFamily="18" charset="0"/>
              </a:rPr>
              <a:t>Вміє складати аркуш паперу навпіл, фіксувати лінію згину</a:t>
            </a:r>
            <a:endParaRPr lang="ru-RU" sz="2000" b="1" smtClean="0">
              <a:latin typeface="Bookman Old Style" pitchFamily="18" charset="0"/>
            </a:endParaRPr>
          </a:p>
          <a:p>
            <a:pPr algn="just" eaLnBrk="1" hangingPunct="1"/>
            <a:r>
              <a:rPr lang="uk-UA" sz="2000" b="1" smtClean="0">
                <a:latin typeface="Bookman Old Style" pitchFamily="18" charset="0"/>
              </a:rPr>
              <a:t>Називає один-два варіанти отриманого образу (книжка, вітальна листівка, курінь, намет)</a:t>
            </a:r>
            <a:endParaRPr lang="ru-RU" sz="2000" b="1" smtClean="0">
              <a:latin typeface="Bookman Old Style" pitchFamily="18" charset="0"/>
            </a:endParaRPr>
          </a:p>
          <a:p>
            <a:pPr algn="just" eaLnBrk="1" hangingPunct="1"/>
            <a:r>
              <a:rPr lang="uk-UA" sz="2000" b="1" smtClean="0">
                <a:latin typeface="Bookman Old Style" pitchFamily="18" charset="0"/>
              </a:rPr>
              <a:t>Уміє робити ножицями 1-4 насічки за кресленням педагога та створювати просту конструкцію (коробочка, кошик, флюгер)</a:t>
            </a:r>
            <a:endParaRPr lang="ru-RU" sz="2000" b="1" smtClean="0">
              <a:latin typeface="Bookman Old Style" pitchFamily="18" charset="0"/>
            </a:endParaRPr>
          </a:p>
          <a:p>
            <a:pPr algn="just" eaLnBrk="1" hangingPunct="1"/>
            <a:r>
              <a:rPr lang="uk-UA" sz="2000" b="1" smtClean="0">
                <a:latin typeface="Bookman Old Style" pitchFamily="18" charset="0"/>
              </a:rPr>
              <a:t>Бере участь у перетворенні залишкових матеріалів (прикрашання коробок, конвертів, паперового посуду)</a:t>
            </a:r>
            <a:endParaRPr lang="ru-RU" sz="2000" b="1" smtClean="0">
              <a:latin typeface="Bookman Old Style" pitchFamily="18" charset="0"/>
            </a:endParaRPr>
          </a:p>
          <a:p>
            <a:pPr algn="just" eaLnBrk="1" hangingPunct="1"/>
            <a:r>
              <a:rPr lang="uk-UA" sz="2000" b="1" smtClean="0">
                <a:latin typeface="Bookman Old Style" pitchFamily="18" charset="0"/>
              </a:rPr>
              <a:t>Створює</a:t>
            </a:r>
            <a:r>
              <a:rPr lang="uk-UA" sz="2000" b="1" smtClean="0">
                <a:latin typeface="Arial" charset="0"/>
              </a:rPr>
              <a:t> </a:t>
            </a:r>
            <a:r>
              <a:rPr lang="uk-UA" sz="2000" b="1" smtClean="0">
                <a:latin typeface="Bookman Old Style" pitchFamily="18" charset="0"/>
              </a:rPr>
              <a:t> колажі з карток, природних матеріалів</a:t>
            </a:r>
            <a:endParaRPr lang="ru-RU" sz="2000" b="1" smtClean="0">
              <a:latin typeface="Bookman Old Style" pitchFamily="18" charset="0"/>
            </a:endParaRPr>
          </a:p>
          <a:p>
            <a:pPr algn="just" eaLnBrk="1" hangingPunct="1"/>
            <a:r>
              <a:rPr lang="uk-UA" sz="2000" b="1" smtClean="0">
                <a:latin typeface="Bookman Old Style" pitchFamily="18" charset="0"/>
              </a:rPr>
              <a:t>Виготовляє подарунки, ялинкові прикраси, декорації</a:t>
            </a:r>
            <a:endParaRPr lang="ru-RU" sz="2000" b="1" smtClean="0">
              <a:latin typeface="Bookman Old Style" pitchFamily="18" charset="0"/>
            </a:endParaRPr>
          </a:p>
          <a:p>
            <a:pPr algn="just" eaLnBrk="1" hangingPunct="1"/>
            <a:r>
              <a:rPr lang="uk-UA" sz="2000" b="1" smtClean="0">
                <a:latin typeface="Bookman Old Style" pitchFamily="18" charset="0"/>
              </a:rPr>
              <a:t>Охоче обговорює свій вибір та пропонує варіанти його використання</a:t>
            </a:r>
            <a:endParaRPr lang="ru-RU" sz="2000" b="1" smtClean="0">
              <a:latin typeface="Bookman Old Style" pitchFamily="18" charset="0"/>
            </a:endParaRPr>
          </a:p>
          <a:p>
            <a:pPr algn="just" eaLnBrk="1" hangingPunct="1"/>
            <a:r>
              <a:rPr lang="uk-UA" sz="2000" b="1" smtClean="0">
                <a:latin typeface="Bookman Old Style" pitchFamily="18" charset="0"/>
              </a:rPr>
              <a:t>За вибором педагога, власним вибором долучається до світу орігамі </a:t>
            </a:r>
            <a:endParaRPr lang="ru-RU" sz="1400" b="1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AM_7509.JPG"/>
          <p:cNvPicPr>
            <a:picLocks noChangeAspect="1"/>
          </p:cNvPicPr>
          <p:nvPr/>
        </p:nvPicPr>
        <p:blipFill>
          <a:blip r:embed="rId2"/>
          <a:srcRect l="3922" r="17647"/>
          <a:stretch>
            <a:fillRect/>
          </a:stretch>
        </p:blipFill>
        <p:spPr bwMode="auto">
          <a:xfrm>
            <a:off x="5292080" y="1340768"/>
            <a:ext cx="3635896" cy="3456384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uk-UA" sz="4400" i="1" smtClean="0">
                <a:latin typeface="Bookman Old Style" pitchFamily="18" charset="0"/>
              </a:rPr>
              <a:t>НЕТРАДИЦІЙНЕ </a:t>
            </a:r>
            <a:br>
              <a:rPr lang="uk-UA" sz="4400" i="1" smtClean="0">
                <a:latin typeface="Bookman Old Style" pitchFamily="18" charset="0"/>
              </a:rPr>
            </a:br>
            <a:r>
              <a:rPr lang="uk-UA" sz="4400" i="1" smtClean="0">
                <a:latin typeface="Bookman Old Style" pitchFamily="18" charset="0"/>
              </a:rPr>
              <a:t>МАЛЮВАННЯ</a:t>
            </a:r>
            <a:r>
              <a:rPr lang="uk-UA" sz="4300" i="1" smtClean="0">
                <a:latin typeface="Bookman Old Style" pitchFamily="18" charset="0"/>
              </a:rPr>
              <a:t> </a:t>
            </a:r>
            <a:endParaRPr sz="4300" smtClean="0">
              <a:latin typeface="Bookman Old Style" pitchFamily="18" charset="0"/>
            </a:endParaRPr>
          </a:p>
        </p:txBody>
      </p:sp>
      <p:pic>
        <p:nvPicPr>
          <p:cNvPr id="8" name="Содержимое 7" descr="SAM_8604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7547" t="5735" r="8619"/>
          <a:stretch/>
        </p:blipFill>
        <p:spPr>
          <a:xfrm>
            <a:off x="4860032" y="4520009"/>
            <a:ext cx="1817948" cy="2330450"/>
          </a:xfrm>
          <a:ln w="38100">
            <a:solidFill>
              <a:srgbClr val="00B0F0"/>
            </a:solidFill>
          </a:ln>
        </p:spPr>
      </p:pic>
      <p:pic>
        <p:nvPicPr>
          <p:cNvPr id="11" name="Объект 10" descr="&amp;Ucy;&amp;dcy;&amp;icy;&amp;vcy;&amp;icy;&amp;tcy;&amp;iecy;&amp;lcy;&amp;softcy;&amp;ncy;&amp;ycy;&amp;jcy; &amp;vcy;&amp;icy;&amp;dcy; &amp;rcy;&amp;ocy;&amp;scy;&amp;pcy;&amp;icy;&amp;scy;&amp;icy;. &amp;IEcy;&amp;gcy;&amp;ocy; &amp;mcy;&amp;ocy;&amp;zhcy;&amp;ncy;&amp;ocy; &amp;dcy;&amp;iecy;&amp;lcy;&amp;acy;&amp;tcy;&amp;softcy; &amp;scy; &amp;dcy;&amp;iecy;&amp;tcy;&amp;softcy;&amp;mcy;&amp;icy;. &amp;Icy;&amp;mcy; &amp;tcy;&amp;acy;&amp;kcy; &amp;icy;&amp;ncy;&amp;tcy;&amp;iecy;&amp;rcy;&amp;iecy;&amp;scy;&amp;ncy;&amp;ocy; &amp;kcy;&amp;acy;&amp;lcy;&amp;yacy;&amp;kcy;&amp;acy;&amp;tcy;&amp;softcy; &amp;ncy;&amp;acy; &amp;lcy;&amp;icy;&amp;scy;&amp;tcy;&amp;softcy;&amp;yacy;&amp;khcy;.&#10;&amp;Ocy;&amp;chcy;&amp;iecy;&amp;ncy;&amp;softcy; &amp;khcy;&amp;ocy;&amp;rcy;&amp;ocy;&amp;shcy;&amp;icy;&amp;jcy; &amp;scy;&amp;pcy;&amp;ocy;&amp;scy;&amp;ocy;&amp;bcy; &amp;pcy;&amp;rcy;&amp;icy;&amp;gcy;&amp;ocy;&amp;tcy;&amp;ocy;&amp;vcy;&amp;icy;&amp;tcy;&amp;softcy; &amp;zcy;&amp;acy;&amp;gcy;&amp;ocy;&amp;tcy;&amp;ocy;&amp;vcy;&amp;kcy;&amp;icy; &amp;icy; &amp;mcy;&amp;acy;&amp;tcy;&amp;iecy;&amp;rcy;&amp;icy;&amp;acy;&amp;lcy; &amp;dcy;&amp;lcy;&amp;yacy; &amp;dcy;&amp;rcy;&amp;ucy;&amp;gcy;&amp;icy;&amp;khcy;, &amp;bcy;&amp;ocy;&amp;lcy;&amp;iecy;&amp;iecy; &amp;scy;&amp;lcy;&amp;ocy;&amp;zhcy;&amp;ncy;&amp;ycy;&amp;khcy; &amp;icy;&amp;zcy;&amp;dcy;&amp;iecy;&amp;lcy;&amp;icy;&amp;jcy;.&#10;&amp;Rcy;&amp;ocy;&amp;scy;&amp;pcy;&amp;icy;&amp;scy;&amp;softcy; &amp;pcy;&amp;ocy; &amp;lcy;&amp;icy;&amp;scy;&amp;tcy;&amp;softcy;&amp;yacy;&amp;mcy;! &amp;fcy;&amp;ocy;&amp;tcy;&amp;ocy; 1"/>
          <p:cNvPicPr>
            <a:picLocks noGrp="1"/>
          </p:cNvPicPr>
          <p:nvPr>
            <p:ph sz="half" idx="2"/>
          </p:nvPr>
        </p:nvPicPr>
        <p:blipFill rotWithShape="1">
          <a:blip r:embed="rId4" cstate="print"/>
          <a:srcRect r="4988" b="9576"/>
          <a:stretch/>
        </p:blipFill>
        <p:spPr bwMode="auto">
          <a:xfrm>
            <a:off x="611560" y="1341892"/>
            <a:ext cx="3604170" cy="338346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Рисунок 8" descr="SAM_8703.JPG"/>
          <p:cNvPicPr>
            <a:picLocks noChangeAspect="1"/>
          </p:cNvPicPr>
          <p:nvPr/>
        </p:nvPicPr>
        <p:blipFill rotWithShape="1">
          <a:blip r:embed="rId5"/>
          <a:srcRect l="24347" r="17202"/>
          <a:stretch/>
        </p:blipFill>
        <p:spPr bwMode="auto">
          <a:xfrm>
            <a:off x="2699792" y="4493713"/>
            <a:ext cx="1816924" cy="23304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НЕТРАДИЦІЙНА АПЛІКАЦІЯ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0" r="8365"/>
          <a:stretch/>
        </p:blipFill>
        <p:spPr bwMode="auto">
          <a:xfrm>
            <a:off x="3707904" y="1700808"/>
            <a:ext cx="1840675" cy="242270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" b="6249"/>
          <a:stretch/>
        </p:blipFill>
        <p:spPr bwMode="auto">
          <a:xfrm>
            <a:off x="251521" y="1268760"/>
            <a:ext cx="3072422" cy="29523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5"/>
          <a:stretch/>
        </p:blipFill>
        <p:spPr bwMode="auto">
          <a:xfrm>
            <a:off x="1187624" y="4131347"/>
            <a:ext cx="3096344" cy="264823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12" descr="&quot;Листья жёлтые&quot; коллективная работа студии &quot;Фантазия&quot; фон детишки делали сами из декупажных салфеток (заодно и познакомились с техникой декупаж), ствол дерева я вырезала из цветной бумаги, листочки дети мастерили сами ( нашла шаблон в интернете) и приклеивали на основу по своему усмотрению фото 4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247603"/>
            <a:ext cx="3176009" cy="297348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5" r="3746" b="7610"/>
          <a:stretch/>
        </p:blipFill>
        <p:spPr bwMode="auto">
          <a:xfrm>
            <a:off x="4639803" y="4131347"/>
            <a:ext cx="3352291" cy="264823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AM_8742.JPG"/>
          <p:cNvPicPr>
            <a:picLocks noChangeAspect="1"/>
          </p:cNvPicPr>
          <p:nvPr/>
        </p:nvPicPr>
        <p:blipFill rotWithShape="1">
          <a:blip r:embed="rId2"/>
          <a:srcRect l="20781" t="13203" r="26217" b="15500"/>
          <a:stretch/>
        </p:blipFill>
        <p:spPr bwMode="auto">
          <a:xfrm>
            <a:off x="3639403" y="4192592"/>
            <a:ext cx="2444765" cy="249290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678862" cy="561975"/>
          </a:xfrm>
        </p:spPr>
        <p:txBody>
          <a:bodyPr/>
          <a:lstStyle/>
          <a:p>
            <a:pPr eaLnBrk="1" hangingPunct="1"/>
            <a:r>
              <a:rPr lang="uk-UA" sz="4400" i="1" dirty="0" smtClean="0">
                <a:latin typeface="Bookman Old Style" pitchFamily="18" charset="0"/>
              </a:rPr>
              <a:t>ВИРОБИ </a:t>
            </a:r>
            <a:br>
              <a:rPr lang="uk-UA" sz="4400" i="1" dirty="0" smtClean="0">
                <a:latin typeface="Bookman Old Style" pitchFamily="18" charset="0"/>
              </a:rPr>
            </a:br>
            <a:r>
              <a:rPr lang="uk-UA" sz="4400" i="1" dirty="0" smtClean="0">
                <a:latin typeface="Bookman Old Style" pitchFamily="18" charset="0"/>
              </a:rPr>
              <a:t> З ПІДРУЧНОГО МАТЕРІАЛУ</a:t>
            </a:r>
            <a:r>
              <a:rPr lang="uk-UA" sz="2800" i="1" dirty="0" smtClean="0">
                <a:latin typeface="Bookman Old Style" pitchFamily="18" charset="0"/>
              </a:rPr>
              <a:t> </a:t>
            </a:r>
            <a:endParaRPr sz="2800" dirty="0" smtClean="0">
              <a:latin typeface="Bookman Old Style" pitchFamily="18" charset="0"/>
            </a:endParaRPr>
          </a:p>
        </p:txBody>
      </p:sp>
      <p:pic>
        <p:nvPicPr>
          <p:cNvPr id="10" name="Рисунок 9" descr="SAM_8660.JPG"/>
          <p:cNvPicPr>
            <a:picLocks noChangeAspect="1"/>
          </p:cNvPicPr>
          <p:nvPr/>
        </p:nvPicPr>
        <p:blipFill>
          <a:blip r:embed="rId3"/>
          <a:srcRect l="14435" t="2750" r="15453" b="3766"/>
          <a:stretch>
            <a:fillRect/>
          </a:stretch>
        </p:blipFill>
        <p:spPr bwMode="auto">
          <a:xfrm>
            <a:off x="539552" y="1226608"/>
            <a:ext cx="2663825" cy="26638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SAM_8611.JPG"/>
          <p:cNvPicPr>
            <a:picLocks noChangeAspect="1"/>
          </p:cNvPicPr>
          <p:nvPr/>
        </p:nvPicPr>
        <p:blipFill>
          <a:blip r:embed="rId4"/>
          <a:srcRect l="19804" t="3300" r="16820"/>
          <a:stretch>
            <a:fillRect/>
          </a:stretch>
        </p:blipFill>
        <p:spPr bwMode="auto">
          <a:xfrm>
            <a:off x="6491645" y="1268413"/>
            <a:ext cx="2303462" cy="255058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Рисунок 10" descr="SAM_8709.JPG"/>
          <p:cNvPicPr>
            <a:picLocks noChangeAspect="1"/>
          </p:cNvPicPr>
          <p:nvPr/>
        </p:nvPicPr>
        <p:blipFill rotWithShape="1">
          <a:blip r:embed="rId5"/>
          <a:srcRect r="8359"/>
          <a:stretch/>
        </p:blipFill>
        <p:spPr bwMode="auto">
          <a:xfrm>
            <a:off x="3615652" y="1283229"/>
            <a:ext cx="2468516" cy="260720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C:\Users\Дом\Desktop\Новая папка\13232544_46608nothumb650.jpg"/>
          <p:cNvPicPr/>
          <p:nvPr/>
        </p:nvPicPr>
        <p:blipFill rotWithShape="1">
          <a:blip r:embed="rId6" cstate="print"/>
          <a:srcRect l="6186" t="5410" r="3606" b="6943"/>
          <a:stretch/>
        </p:blipFill>
        <p:spPr bwMode="auto">
          <a:xfrm>
            <a:off x="6372200" y="4192592"/>
            <a:ext cx="2664296" cy="245427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Рисунок 7" descr="&amp;Kcy;&amp;acy;&amp;rcy;&amp;tcy;&amp;icy;&amp;ncy;&amp;kcy;&amp;icy; &amp;pcy;&amp;ocy; &amp;zcy;&amp;acy;&amp;pcy;&amp;rcy;&amp;ocy;&amp;scy;&amp;ucy; &amp;kcy;&amp;rcy;&amp;iecy;&amp;acy;&amp;tcy;&amp;icy;&amp;vcy;&amp;ncy;&amp;ycy;&amp;iecy; &amp;pcy;&amp;ocy;&amp;dcy;&amp;iecy;&amp;lcy;&amp;kcy;&amp;icy; &amp;scy; &amp;dcy;&amp;iecy;&amp;tcy;&amp;softcy;&amp;mcy;&amp;icy;"/>
          <p:cNvPicPr/>
          <p:nvPr/>
        </p:nvPicPr>
        <p:blipFill rotWithShape="1">
          <a:blip r:embed="rId7" cstate="print"/>
          <a:srcRect l="4947"/>
          <a:stretch/>
        </p:blipFill>
        <p:spPr bwMode="auto">
          <a:xfrm>
            <a:off x="418216" y="4192592"/>
            <a:ext cx="2906495" cy="249290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Текст 8" descr="SAM_8712.JPG"/>
          <p:cNvPicPr>
            <a:picLocks noGrp="1" noChangeAspect="1"/>
          </p:cNvPicPr>
          <p:nvPr>
            <p:ph type="body" idx="1"/>
          </p:nvPr>
        </p:nvPicPr>
        <p:blipFill rotWithShape="1">
          <a:blip r:embed="rId2"/>
          <a:srcRect l="2550" t="1413" r="2881" b="5509"/>
          <a:stretch/>
        </p:blipFill>
        <p:spPr>
          <a:xfrm>
            <a:off x="467544" y="404664"/>
            <a:ext cx="4127028" cy="3047478"/>
          </a:xfrm>
        </p:spPr>
      </p:pic>
      <p:pic>
        <p:nvPicPr>
          <p:cNvPr id="8" name="Содержимое 7" descr="SAM_8715.JPG"/>
          <p:cNvPicPr>
            <a:picLocks noChangeAspect="1"/>
          </p:cNvPicPr>
          <p:nvPr/>
        </p:nvPicPr>
        <p:blipFill rotWithShape="1">
          <a:blip r:embed="rId3"/>
          <a:srcRect l="5864" t="2808" r="4250" b="2425"/>
          <a:stretch/>
        </p:blipFill>
        <p:spPr bwMode="auto">
          <a:xfrm>
            <a:off x="5076055" y="1133393"/>
            <a:ext cx="3574473" cy="502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AM_8717.JPG"/>
          <p:cNvPicPr>
            <a:picLocks noChangeAspect="1"/>
          </p:cNvPicPr>
          <p:nvPr/>
        </p:nvPicPr>
        <p:blipFill rotWithShape="1">
          <a:blip r:embed="rId4"/>
          <a:srcRect l="16998" r="13039" b="3800"/>
          <a:stretch/>
        </p:blipFill>
        <p:spPr bwMode="auto">
          <a:xfrm>
            <a:off x="755576" y="3645024"/>
            <a:ext cx="3561842" cy="308096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SAM_8643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 l="28481" t="14320" r="23418" b="16791"/>
          <a:stretch>
            <a:fillRect/>
          </a:stretch>
        </p:blipFill>
        <p:spPr>
          <a:xfrm>
            <a:off x="4967358" y="3429000"/>
            <a:ext cx="3987032" cy="3144348"/>
          </a:xfrm>
          <a:ln w="38100">
            <a:solidFill>
              <a:srgbClr val="00B0F0"/>
            </a:solidFill>
          </a:ln>
        </p:spPr>
      </p:pic>
      <p:pic>
        <p:nvPicPr>
          <p:cNvPr id="8" name="Рисунок 7" descr="&amp;Kcy;&amp;acy;&amp;rcy;&amp;tcy;&amp;icy;&amp;ncy;&amp;kcy;&amp;icy; &amp;pcy;&amp;ocy; &amp;zcy;&amp;acy;&amp;pcy;&amp;rcy;&amp;ocy;&amp;scy;&amp;ucy; &amp;kcy;&amp;rcy;&amp;iecy;&amp;acy;&amp;tcy;&amp;icy;&amp;vcy;&amp;ncy;&amp;ycy;&amp;iecy; &amp;pcy;&amp;ocy;&amp;dcy;&amp;iecy;&amp;lcy;&amp;kcy;&amp;icy; &amp;scy; &amp;dcy;&amp;iecy;&amp;tcy;&amp;softcy;&amp;mcy;&amp;icy;"/>
          <p:cNvPicPr/>
          <p:nvPr/>
        </p:nvPicPr>
        <p:blipFill rotWithShape="1">
          <a:blip r:embed="rId3" cstate="print"/>
          <a:srcRect l="4266" t="-9797" r="-12160" b="11099"/>
          <a:stretch/>
        </p:blipFill>
        <p:spPr bwMode="auto">
          <a:xfrm>
            <a:off x="827584" y="3040063"/>
            <a:ext cx="4253986" cy="353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8"/>
          <a:stretch/>
        </p:blipFill>
        <p:spPr bwMode="auto">
          <a:xfrm rot="16200000">
            <a:off x="5446309" y="-173838"/>
            <a:ext cx="2967224" cy="392512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etodist\Desktop\detskie-568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1" r="14461" b="1855"/>
          <a:stretch/>
        </p:blipFill>
        <p:spPr bwMode="auto">
          <a:xfrm>
            <a:off x="827584" y="305112"/>
            <a:ext cx="3672408" cy="296722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400" i="1" dirty="0" smtClean="0">
                <a:latin typeface="Bookman Old Style" pitchFamily="18" charset="0"/>
              </a:rPr>
              <a:t/>
            </a:r>
            <a:br>
              <a:rPr lang="uk-UA" sz="4400" i="1" dirty="0" smtClean="0">
                <a:latin typeface="Bookman Old Style" pitchFamily="18" charset="0"/>
              </a:rPr>
            </a:br>
            <a:r>
              <a:rPr lang="uk-UA" sz="4400" i="1" dirty="0" smtClean="0">
                <a:latin typeface="Bookman Old Style" pitchFamily="18" charset="0"/>
              </a:rPr>
              <a:t>ЗВОРОТНІЙ ПЛАСТИЛІНОВИЙ ВІТРАЖ</a:t>
            </a:r>
            <a:r>
              <a:rPr lang="uk-UA" sz="4300" i="1" dirty="0" smtClean="0">
                <a:latin typeface="Bookman Old Style" pitchFamily="18" charset="0"/>
              </a:rPr>
              <a:t> </a:t>
            </a:r>
            <a:endParaRPr sz="4300" dirty="0" smtClean="0">
              <a:latin typeface="Bookman Old Style" pitchFamily="18" charset="0"/>
            </a:endParaRPr>
          </a:p>
        </p:txBody>
      </p:sp>
      <p:pic>
        <p:nvPicPr>
          <p:cNvPr id="7" name="Содержимое 6" descr="SAM_8610.JP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772" t="2228" r="9614" b="3011"/>
          <a:stretch/>
        </p:blipFill>
        <p:spPr>
          <a:xfrm>
            <a:off x="4860032" y="2348880"/>
            <a:ext cx="3971923" cy="3888432"/>
          </a:xfrm>
          <a:ln w="38100">
            <a:solidFill>
              <a:srgbClr val="00B0F0"/>
            </a:solidFill>
          </a:ln>
        </p:spPr>
      </p:pic>
      <p:pic>
        <p:nvPicPr>
          <p:cNvPr id="8" name="Содержимое 7" descr="SAM_8621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5653" t="2211" r="7600" b="3722"/>
          <a:stretch/>
        </p:blipFill>
        <p:spPr>
          <a:xfrm>
            <a:off x="1403648" y="2204864"/>
            <a:ext cx="3075709" cy="4275117"/>
          </a:xfrm>
        </p:spPr>
      </p:pic>
    </p:spTree>
    <p:extLst>
      <p:ext uri="{BB962C8B-B14F-4D97-AF65-F5344CB8AC3E}">
        <p14:creationId xmlns:p14="http://schemas.microsoft.com/office/powerpoint/2010/main" val="2337914117"/>
      </p:ext>
    </p:extLst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4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4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332656"/>
            <a:ext cx="4040187" cy="720080"/>
          </a:xfrm>
        </p:spPr>
        <p:txBody>
          <a:bodyPr/>
          <a:lstStyle/>
          <a:p>
            <a:pPr eaLnBrk="1" hangingPunct="1"/>
            <a:r>
              <a:rPr lang="uk-UA" sz="4800" i="1" dirty="0" smtClean="0">
                <a:solidFill>
                  <a:srgbClr val="F61897"/>
                </a:solidFill>
                <a:latin typeface="Bookman Old Style" pitchFamily="18" charset="0"/>
              </a:rPr>
              <a:t>ДЕКУПАЖ</a:t>
            </a:r>
            <a:endParaRPr lang="ru-RU" sz="4800" dirty="0" smtClean="0">
              <a:solidFill>
                <a:srgbClr val="F61897"/>
              </a:solidFill>
              <a:latin typeface="Bookman Old Style" pitchFamily="18" charset="0"/>
            </a:endParaRPr>
          </a:p>
        </p:txBody>
      </p:sp>
      <p:pic>
        <p:nvPicPr>
          <p:cNvPr id="7" name="Содержимое 6" descr="SAM_86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872481" y="863825"/>
            <a:ext cx="3222574" cy="4176464"/>
          </a:xfrm>
          <a:ln w="38100">
            <a:solidFill>
              <a:srgbClr val="00B0F0"/>
            </a:solidFill>
          </a:ln>
        </p:spPr>
      </p:pic>
      <p:pic>
        <p:nvPicPr>
          <p:cNvPr id="11" name="Объект 10" descr="&amp;Ncy;&amp;acy; &amp;kcy;&amp;rcy;&amp;ucy;&amp;zhcy;&amp;kcy;&amp;iecy; &amp;scy; &amp;rcy;&amp;iecy;&amp;bcy;&amp;yacy;&amp;tcy;&amp;kcy;&amp;acy;&amp;mcy;&amp;icy; &amp;ncy;&amp;acy;&amp;chcy;&amp;acy;&amp;lcy;&amp;icy; &amp;pcy;&amp;ocy;&amp;dcy;&amp;gcy;&amp;ocy;&amp;tcy;&amp;ocy;&amp;vcy;&amp;kcy;&amp;ucy; &amp;kcy; &amp;Ncy;&amp;ocy;&amp;vcy;&amp;ocy;&amp;mcy;&amp;ucy; &amp;gcy;&amp;ocy;&amp;dcy;&amp;ucy;. &amp;Ucy;&amp;chcy;&amp;icy;&amp;lcy;&amp;icy;&amp;scy;&amp;softcy; &amp;dcy;&amp;iecy;&amp;kcy;&amp;ucy;&amp;pcy;&amp;acy;&amp;zhcy;&amp;icy;&amp;tcy;&amp;softcy;. &amp;Tcy;&amp;acy;&amp;rcy;&amp;iecy;&amp;lcy;&amp;ocy;&amp;chcy;&amp;kcy;&amp;icy; &amp;ocy;&amp;dcy;&amp;ncy;&amp;ocy;&amp;rcy;&amp;acy;&amp;zcy;&amp;ocy;&amp;vcy;&amp;ycy;&amp;iecy;, &amp;scy;&amp;acy;&amp;lcy;&amp;fcy;&amp;iecy;&amp;tcy;&amp;kcy;&amp;icy;. &amp;Vcy;&amp;scy;&amp;iecy;&amp;mcy; &amp;ocy;&amp;chcy;&amp;iecy;&amp;ncy;&amp;softcy; &amp;pcy;&amp;ocy;&amp;ncy;&amp;rcy;&amp;acy;&amp;vcy;&amp;icy;&amp;lcy;&amp;scy;&amp;yacy; &amp;pcy;&amp;rcy;&amp;ocy;&amp;tscy;&amp;iecy;&amp;scy;&amp;scy; &amp;icy;&amp;zcy;&amp;gcy;&amp;ocy;&amp;tcy;&amp;ocy;&amp;vcy;&amp;lcy;&amp;iecy;&amp;ncy;&amp;icy;&amp;yacy; &amp;pcy;&amp;acy;&amp;ncy;&amp;ncy;&amp;ocy;. &amp;fcy;&amp;ocy;&amp;tcy;&amp;ocy; 1"/>
          <p:cNvPicPr>
            <a:picLocks noGrp="1"/>
          </p:cNvPicPr>
          <p:nvPr>
            <p:ph sz="quarter" idx="4"/>
          </p:nvPr>
        </p:nvPicPr>
        <p:blipFill rotWithShape="1">
          <a:blip r:embed="rId3" cstate="print"/>
          <a:srcRect r="3672" b="8190"/>
          <a:stretch/>
        </p:blipFill>
        <p:spPr bwMode="auto">
          <a:xfrm>
            <a:off x="4788024" y="3356992"/>
            <a:ext cx="4109357" cy="316835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4997484"/>
      </p:ext>
    </p:extLst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/>
              <a:t>РОЗПИСНІ ПРЯНИКИ</a:t>
            </a:r>
            <a:endParaRPr lang="ru-RU" sz="5400" dirty="0"/>
          </a:p>
        </p:txBody>
      </p:sp>
      <p:pic>
        <p:nvPicPr>
          <p:cNvPr id="2051" name="Picture 3" descr="C:\Users\metodist\Desktop\Новая папка\IMG-c408bd3e99946aa63ffd9674b92b68f8-V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/>
          <a:stretch/>
        </p:blipFill>
        <p:spPr bwMode="auto">
          <a:xfrm>
            <a:off x="4572000" y="3140968"/>
            <a:ext cx="4381425" cy="326002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todist\Desktop\№-4-Дрібні-фігурки-UAN-5-грн-4х4-вага-7-грм--268x26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3972" r="3975" b="4896"/>
          <a:stretch/>
        </p:blipFill>
        <p:spPr bwMode="auto">
          <a:xfrm>
            <a:off x="395536" y="1393765"/>
            <a:ext cx="4032448" cy="323252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6"/>
          <p:cNvSpPr>
            <a:spLocks noGrp="1"/>
          </p:cNvSpPr>
          <p:nvPr>
            <p:ph type="title"/>
          </p:nvPr>
        </p:nvSpPr>
        <p:spPr>
          <a:xfrm rot="21114228">
            <a:off x="828640" y="955078"/>
            <a:ext cx="7929563" cy="1598761"/>
          </a:xfrm>
        </p:spPr>
        <p:txBody>
          <a:bodyPr/>
          <a:lstStyle/>
          <a:p>
            <a:pPr eaLnBrk="1" hangingPunct="1"/>
            <a:r>
              <a:rPr lang="uk-UA" sz="6000" dirty="0" smtClean="0">
                <a:latin typeface="Bookman Old Style" pitchFamily="18" charset="0"/>
              </a:rPr>
              <a:t>Дякуємо за увагу!</a:t>
            </a:r>
            <a:endParaRPr sz="6000" dirty="0" smtClean="0">
              <a:latin typeface="Bookman Old Style" pitchFamily="18" charset="0"/>
            </a:endParaRPr>
          </a:p>
        </p:txBody>
      </p:sp>
      <p:pic>
        <p:nvPicPr>
          <p:cNvPr id="5122" name="Picture 2" descr="C:\Users\metodist\Desktop\111\идеи\1390421972816596205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49046"/>
            <a:ext cx="640871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353425" cy="692150"/>
          </a:xfrm>
        </p:spPr>
        <p:txBody>
          <a:bodyPr/>
          <a:lstStyle/>
          <a:p>
            <a:pPr eaLnBrk="1" hangingPunct="1"/>
            <a:r>
              <a:rPr lang="uk-UA" sz="2400" i="1" smtClean="0">
                <a:latin typeface="Bookman Old Style" pitchFamily="18" charset="0"/>
              </a:rPr>
              <a:t>Трудове виховання в дошкільному закладі немислиме без художньої праці</a:t>
            </a:r>
            <a:endParaRPr sz="4000" smtClean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764704"/>
          <a:ext cx="88204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380647"/>
      </p:ext>
    </p:extLst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latin typeface="Bookman Old Style" pitchFamily="18" charset="0"/>
              </a:rPr>
              <a:t>Системність у роботі </a:t>
            </a:r>
            <a:br>
              <a:rPr lang="uk-UA" dirty="0">
                <a:latin typeface="Bookman Old Style" pitchFamily="18" charset="0"/>
              </a:rPr>
            </a:br>
            <a:r>
              <a:rPr lang="uk-UA" dirty="0">
                <a:latin typeface="Bookman Old Style" pitchFamily="18" charset="0"/>
              </a:rPr>
              <a:t>з художньої праці</a:t>
            </a:r>
            <a:endParaRPr dirty="0">
              <a:latin typeface="Bookman Old Style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63613" y="1447950"/>
          <a:ext cx="7929562" cy="533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7394399"/>
      </p:ext>
    </p:extLst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sz="3200" dirty="0" smtClean="0">
              <a:latin typeface="Bookman Old Style" pitchFamily="18" charset="0"/>
            </a:endParaRPr>
          </a:p>
        </p:txBody>
      </p:sp>
      <p:pic>
        <p:nvPicPr>
          <p:cNvPr id="7170" name="Picture 2" descr="C:\Users\metodist\Desktop\111\фото\осіння виставка\SAM_3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355976" cy="331734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etodist\Desktop\111\фото\осіння виставка\SAM_3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427984" cy="316835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etodist\Desktop\111\фото\осіння виставка\SAM_34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88" y="3182385"/>
            <a:ext cx="4860032" cy="364502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47049"/>
      </p:ext>
    </p:extLst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todist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0267"/>
            <a:ext cx="3456384" cy="239721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etodist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6" y="4077072"/>
            <a:ext cx="3169378" cy="259228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etodist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915816" cy="266089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&amp;Kcy;&amp;acy;&amp;rcy;&amp;tcy;&amp;icy;&amp;ncy;&amp;kcy;&amp;icy; &amp;pcy;&amp;ocy; &amp;zcy;&amp;acy;&amp;pcy;&amp;rcy;&amp;ocy;&amp;scy;&amp;ucy; &amp;kcy;&amp;rcy;&amp;iecy;&amp;acy;&amp;tcy;&amp;icy;&amp;vcy;&amp;ncy;&amp;ycy;&amp;iecy; &amp;pcy;&amp;ocy;&amp;dcy;&amp;iecy;&amp;lcy;&amp;kcy;&amp;icy; &amp;scy; &amp;dcy;&amp;iecy;&amp;tcy;&amp;softcy;&amp;mcy;&amp;i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9397" y="280267"/>
            <a:ext cx="3562113" cy="27349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148" name="Picture 4" descr="C:\Users\metodist\Desktop\38956-kak-sdelat-kuklu-svoimi-rukami-v-domashnih-usloviyah-video-strana-masterov-1-e15094721197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5928"/>
            <a:ext cx="4670426" cy="2950153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7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todist\Desktop\SAM_4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980728"/>
            <a:ext cx="4896544" cy="3456384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etodist\Desktop\IMG-ca1b396d698d739c8df6e82521947a8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59989"/>
            <a:ext cx="3725398" cy="496719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etodist\Desktop\111\идеи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782113" cy="230425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929563" cy="1143000"/>
          </a:xfrm>
        </p:spPr>
        <p:txBody>
          <a:bodyPr/>
          <a:lstStyle/>
          <a:p>
            <a:pPr eaLnBrk="1" hangingPunct="1"/>
            <a:r>
              <a:rPr lang="uk-UA" sz="4400" dirty="0" smtClean="0">
                <a:latin typeface="Bookman Old Style" pitchFamily="18" charset="0"/>
              </a:rPr>
              <a:t>Співпраця з батьками</a:t>
            </a:r>
            <a:endParaRPr sz="4400" dirty="0" smtClean="0">
              <a:latin typeface="Bookman Old Style" pitchFamily="18" charset="0"/>
            </a:endParaRPr>
          </a:p>
        </p:txBody>
      </p:sp>
      <p:pic>
        <p:nvPicPr>
          <p:cNvPr id="8" name="Содержимое 7" descr="SAM_3828 а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125538"/>
            <a:ext cx="4329113" cy="3240087"/>
          </a:xfrm>
        </p:spPr>
      </p:pic>
      <p:pic>
        <p:nvPicPr>
          <p:cNvPr id="10" name="Содержимое 9" descr="SAM_3821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125538"/>
            <a:ext cx="4321175" cy="3240087"/>
          </a:xfrm>
        </p:spPr>
      </p:pic>
      <p:pic>
        <p:nvPicPr>
          <p:cNvPr id="11" name="Рисунок 10" descr="SAM_38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3716338"/>
            <a:ext cx="437991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4600592"/>
      </p:ext>
    </p:extLst>
  </p:cSld>
  <p:clrMapOvr>
    <a:masterClrMapping/>
  </p:clrMapOvr>
  <p:transition spd="med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4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4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4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Bookman Old Style" pitchFamily="18" charset="0"/>
              </a:rPr>
              <a:t>Співпраця з батьками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etodist\Desktop\Новая папка\IMG-1c5853a1ada74a7da0837018a2a203d2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8" y="1340768"/>
            <a:ext cx="44644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odist\Desktop\Новая папка\IMG-ac553d2e1bf6c2986d15555bbacd3a1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15" y="3429000"/>
            <a:ext cx="4265075" cy="33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желтый фон, цвет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желтый фон, цветы</Template>
  <TotalTime>1655</TotalTime>
  <Words>230</Words>
  <Application>Microsoft Office PowerPoint</Application>
  <PresentationFormat>Экран (4:3)</PresentationFormat>
  <Paragraphs>55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Bookman Old Style</vt:lpstr>
      <vt:lpstr>Calibri</vt:lpstr>
      <vt:lpstr>желтый фон, цветы</vt:lpstr>
      <vt:lpstr>   МАЙСТЕР-КЛАС</vt:lpstr>
      <vt:lpstr> Вимоги програми розвитку дитини дошкільного віку “Я у Світі”   </vt:lpstr>
      <vt:lpstr>Трудове виховання в дошкільному закладі немислиме без художньої праці</vt:lpstr>
      <vt:lpstr>Системність у роботі  з художньої праці</vt:lpstr>
      <vt:lpstr>Презентация PowerPoint</vt:lpstr>
      <vt:lpstr>Презентация PowerPoint</vt:lpstr>
      <vt:lpstr>Презентация PowerPoint</vt:lpstr>
      <vt:lpstr>Співпраця з батьками</vt:lpstr>
      <vt:lpstr>Співпраця з батьками</vt:lpstr>
      <vt:lpstr>Співпраця з батьками</vt:lpstr>
      <vt:lpstr>Презентация PowerPoint</vt:lpstr>
      <vt:lpstr>Презентация PowerPoint</vt:lpstr>
      <vt:lpstr>           Різновиди роботи        на заняттях з     художньої праці</vt:lpstr>
      <vt:lpstr>ФЕЛТІНГ</vt:lpstr>
      <vt:lpstr>ПАПЕРОПЛАСТИКА </vt:lpstr>
      <vt:lpstr>Презентация PowerPoint</vt:lpstr>
      <vt:lpstr>РОБОТА З ФОЛЬГОЮ</vt:lpstr>
      <vt:lpstr>ФРОТАЖ (тиснення на фользі)</vt:lpstr>
      <vt:lpstr>КІНУСАЙГА</vt:lpstr>
      <vt:lpstr>НЕТРАДИЦІЙНЕ  МАЛЮВАННЯ </vt:lpstr>
      <vt:lpstr>НЕТРАДИЦІЙНА АПЛІКАЦІЯ</vt:lpstr>
      <vt:lpstr>ВИРОБИ   З ПІДРУЧНОГО МАТЕРІАЛУ </vt:lpstr>
      <vt:lpstr>Презентация PowerPoint</vt:lpstr>
      <vt:lpstr>Презентация PowerPoint</vt:lpstr>
      <vt:lpstr> ЗВОРОТНІЙ ПЛАСТИЛІНОВИЙ ВІТРАЖ </vt:lpstr>
      <vt:lpstr>Презентация PowerPoint</vt:lpstr>
      <vt:lpstr>РОЗПИСНІ ПРЯНИКИ</vt:lpstr>
      <vt:lpstr>Дякуємо за увагу!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МЕТОДИЧНЕ    ОБ’ЄДНАННЯ</dc:title>
  <dc:creator>Динозавр</dc:creator>
  <cp:lastModifiedBy>Пользователь</cp:lastModifiedBy>
  <cp:revision>95</cp:revision>
  <dcterms:created xsi:type="dcterms:W3CDTF">2016-04-23T20:24:34Z</dcterms:created>
  <dcterms:modified xsi:type="dcterms:W3CDTF">2019-03-21T10:02:17Z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TC101944155</vt:lpwstr>
  </property>
  <property fmtid="{D5CDD505-2E9C-101B-9397-08002B2CF9AE}" pid="3" name="_MsoHelpTopicId">
    <vt:lpwstr/>
  </property>
</Properties>
</file>